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68" r:id="rId2"/>
    <p:sldId id="683" r:id="rId3"/>
    <p:sldId id="686" r:id="rId4"/>
    <p:sldId id="766" r:id="rId5"/>
    <p:sldId id="687" r:id="rId6"/>
    <p:sldId id="688" r:id="rId7"/>
    <p:sldId id="736" r:id="rId8"/>
    <p:sldId id="684" r:id="rId9"/>
    <p:sldId id="747" r:id="rId10"/>
    <p:sldId id="752" r:id="rId11"/>
    <p:sldId id="753" r:id="rId12"/>
    <p:sldId id="754" r:id="rId13"/>
    <p:sldId id="748" r:id="rId14"/>
    <p:sldId id="756" r:id="rId15"/>
    <p:sldId id="758" r:id="rId16"/>
    <p:sldId id="768" r:id="rId17"/>
    <p:sldId id="769" r:id="rId18"/>
    <p:sldId id="761" r:id="rId19"/>
    <p:sldId id="757" r:id="rId20"/>
    <p:sldId id="767" r:id="rId21"/>
    <p:sldId id="759" r:id="rId22"/>
    <p:sldId id="685" r:id="rId23"/>
    <p:sldId id="771" r:id="rId24"/>
    <p:sldId id="770" r:id="rId25"/>
    <p:sldId id="689" r:id="rId26"/>
    <p:sldId id="691" r:id="rId27"/>
    <p:sldId id="690" r:id="rId28"/>
    <p:sldId id="695" r:id="rId29"/>
    <p:sldId id="696" r:id="rId30"/>
    <p:sldId id="698" r:id="rId31"/>
    <p:sldId id="701" r:id="rId32"/>
    <p:sldId id="703" r:id="rId33"/>
    <p:sldId id="702" r:id="rId34"/>
    <p:sldId id="706" r:id="rId35"/>
    <p:sldId id="746" r:id="rId36"/>
    <p:sldId id="704" r:id="rId37"/>
    <p:sldId id="709" r:id="rId38"/>
    <p:sldId id="731" r:id="rId39"/>
    <p:sldId id="732" r:id="rId40"/>
    <p:sldId id="733" r:id="rId41"/>
    <p:sldId id="705" r:id="rId42"/>
    <p:sldId id="707" r:id="rId43"/>
    <p:sldId id="730" r:id="rId44"/>
    <p:sldId id="711" r:id="rId45"/>
    <p:sldId id="712" r:id="rId46"/>
    <p:sldId id="714" r:id="rId47"/>
    <p:sldId id="744" r:id="rId48"/>
    <p:sldId id="743" r:id="rId49"/>
    <p:sldId id="713" r:id="rId50"/>
    <p:sldId id="764" r:id="rId51"/>
    <p:sldId id="745" r:id="rId52"/>
    <p:sldId id="763" r:id="rId53"/>
    <p:sldId id="728" r:id="rId54"/>
    <p:sldId id="729" r:id="rId55"/>
    <p:sldId id="734" r:id="rId56"/>
    <p:sldId id="735" r:id="rId57"/>
    <p:sldId id="656" r:id="rId58"/>
    <p:sldId id="669" r:id="rId59"/>
    <p:sldId id="737" r:id="rId60"/>
    <p:sldId id="738" r:id="rId61"/>
    <p:sldId id="739" r:id="rId62"/>
    <p:sldId id="741" r:id="rId63"/>
    <p:sldId id="742" r:id="rId6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590" autoAdjust="0"/>
  </p:normalViewPr>
  <p:slideViewPr>
    <p:cSldViewPr>
      <p:cViewPr varScale="1">
        <p:scale>
          <a:sx n="72" d="100"/>
          <a:sy n="72" d="100"/>
        </p:scale>
        <p:origin x="133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emp\LaS_TaS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 La2(symop=13)-S1(symop=12)  </a:t>
            </a:r>
          </a:p>
          <a:p>
            <a:pPr>
              <a:defRPr/>
            </a:pPr>
            <a:r>
              <a:rPr lang="en-US"/>
              <a:t>distances for {100 1 1} (subsystem 1)</a:t>
            </a:r>
          </a:p>
        </c:rich>
      </c:tx>
      <c:layout>
        <c:manualLayout>
          <c:xMode val="edge"/>
          <c:yMode val="edge"/>
          <c:x val="0.13863546116606398"/>
          <c:y val="1.6954282367565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modulated</c:v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t!$B$1:$B$5700</c:f>
              <c:numCache>
                <c:formatCode>General</c:formatCode>
                <c:ptCount val="5700"/>
                <c:pt idx="0">
                  <c:v>0.88223879999999999</c:v>
                </c:pt>
                <c:pt idx="1">
                  <c:v>0.88223879999999999</c:v>
                </c:pt>
                <c:pt idx="2">
                  <c:v>0.88223879999999999</c:v>
                </c:pt>
                <c:pt idx="3">
                  <c:v>0.88223879999999999</c:v>
                </c:pt>
                <c:pt idx="4">
                  <c:v>0.88223879999999999</c:v>
                </c:pt>
                <c:pt idx="5">
                  <c:v>0.88223879999999999</c:v>
                </c:pt>
                <c:pt idx="6">
                  <c:v>0.88223879999999999</c:v>
                </c:pt>
                <c:pt idx="7">
                  <c:v>0.88223879999999999</c:v>
                </c:pt>
                <c:pt idx="8">
                  <c:v>0.88223879999999999</c:v>
                </c:pt>
                <c:pt idx="9">
                  <c:v>0.88223879999999999</c:v>
                </c:pt>
                <c:pt idx="10">
                  <c:v>0.88223879999999999</c:v>
                </c:pt>
                <c:pt idx="11">
                  <c:v>0.88223879999999999</c:v>
                </c:pt>
                <c:pt idx="12">
                  <c:v>0.88223879999999999</c:v>
                </c:pt>
                <c:pt idx="13">
                  <c:v>0.88223879999999999</c:v>
                </c:pt>
                <c:pt idx="14">
                  <c:v>0.88223879999999999</c:v>
                </c:pt>
                <c:pt idx="15">
                  <c:v>0.88223879999999999</c:v>
                </c:pt>
                <c:pt idx="16">
                  <c:v>0.88223879999999999</c:v>
                </c:pt>
                <c:pt idx="17">
                  <c:v>0.88223879999999999</c:v>
                </c:pt>
                <c:pt idx="18">
                  <c:v>0.88223879999999999</c:v>
                </c:pt>
                <c:pt idx="19">
                  <c:v>0.88223879999999999</c:v>
                </c:pt>
                <c:pt idx="20">
                  <c:v>0.88223879999999999</c:v>
                </c:pt>
                <c:pt idx="21">
                  <c:v>0.88223879999999999</c:v>
                </c:pt>
                <c:pt idx="22">
                  <c:v>0.88223879999999999</c:v>
                </c:pt>
                <c:pt idx="23">
                  <c:v>0.88223879999999999</c:v>
                </c:pt>
                <c:pt idx="24">
                  <c:v>0.88223879999999999</c:v>
                </c:pt>
                <c:pt idx="25">
                  <c:v>0.88223879999999999</c:v>
                </c:pt>
                <c:pt idx="26">
                  <c:v>0.88223879999999999</c:v>
                </c:pt>
                <c:pt idx="27">
                  <c:v>0.88223879999999999</c:v>
                </c:pt>
                <c:pt idx="28">
                  <c:v>0.88223879999999999</c:v>
                </c:pt>
                <c:pt idx="29">
                  <c:v>0.88223879999999999</c:v>
                </c:pt>
                <c:pt idx="30">
                  <c:v>0.88223879999999999</c:v>
                </c:pt>
                <c:pt idx="31">
                  <c:v>0.88223879999999999</c:v>
                </c:pt>
                <c:pt idx="32">
                  <c:v>0.88223879999999999</c:v>
                </c:pt>
                <c:pt idx="33">
                  <c:v>0.88223879999999999</c:v>
                </c:pt>
                <c:pt idx="34">
                  <c:v>0.88223879999999999</c:v>
                </c:pt>
                <c:pt idx="35">
                  <c:v>0.88223879999999999</c:v>
                </c:pt>
                <c:pt idx="36">
                  <c:v>0.88223879999999999</c:v>
                </c:pt>
                <c:pt idx="37">
                  <c:v>0.88223879999999999</c:v>
                </c:pt>
                <c:pt idx="38">
                  <c:v>0.88223879999999999</c:v>
                </c:pt>
                <c:pt idx="39">
                  <c:v>0.88223879999999999</c:v>
                </c:pt>
                <c:pt idx="40">
                  <c:v>0.88223879999999999</c:v>
                </c:pt>
                <c:pt idx="41">
                  <c:v>0.88223879999999999</c:v>
                </c:pt>
                <c:pt idx="42">
                  <c:v>0.88223879999999999</c:v>
                </c:pt>
                <c:pt idx="43">
                  <c:v>0.88223879999999999</c:v>
                </c:pt>
                <c:pt idx="44">
                  <c:v>0.88223879999999999</c:v>
                </c:pt>
                <c:pt idx="45">
                  <c:v>0.88223879999999999</c:v>
                </c:pt>
                <c:pt idx="46">
                  <c:v>0.88223879999999999</c:v>
                </c:pt>
                <c:pt idx="47">
                  <c:v>0.88223879999999999</c:v>
                </c:pt>
                <c:pt idx="48">
                  <c:v>0.88223879999999999</c:v>
                </c:pt>
                <c:pt idx="49">
                  <c:v>0.88223879999999999</c:v>
                </c:pt>
                <c:pt idx="50">
                  <c:v>0.88223879999999999</c:v>
                </c:pt>
                <c:pt idx="51">
                  <c:v>0.88223879999999999</c:v>
                </c:pt>
                <c:pt idx="52">
                  <c:v>0.88223879999999999</c:v>
                </c:pt>
                <c:pt idx="53">
                  <c:v>0.88223879999999999</c:v>
                </c:pt>
                <c:pt idx="54">
                  <c:v>0.88223879999999999</c:v>
                </c:pt>
                <c:pt idx="55">
                  <c:v>0.88223879999999999</c:v>
                </c:pt>
                <c:pt idx="56">
                  <c:v>0.88223879999999999</c:v>
                </c:pt>
                <c:pt idx="57">
                  <c:v>0.88223879999999999</c:v>
                </c:pt>
                <c:pt idx="58">
                  <c:v>0.88223879999999999</c:v>
                </c:pt>
                <c:pt idx="59">
                  <c:v>0.88223879999999999</c:v>
                </c:pt>
                <c:pt idx="60">
                  <c:v>0.88223879999999999</c:v>
                </c:pt>
                <c:pt idx="61">
                  <c:v>0.88223879999999999</c:v>
                </c:pt>
                <c:pt idx="62">
                  <c:v>0.88223879999999999</c:v>
                </c:pt>
                <c:pt idx="63">
                  <c:v>0.88223879999999999</c:v>
                </c:pt>
                <c:pt idx="64">
                  <c:v>0.88223879999999999</c:v>
                </c:pt>
                <c:pt idx="65">
                  <c:v>0.88223879999999999</c:v>
                </c:pt>
                <c:pt idx="66">
                  <c:v>0.88223879999999999</c:v>
                </c:pt>
                <c:pt idx="67">
                  <c:v>0.88223879999999999</c:v>
                </c:pt>
                <c:pt idx="68">
                  <c:v>0.88223879999999999</c:v>
                </c:pt>
                <c:pt idx="69">
                  <c:v>0.88223879999999999</c:v>
                </c:pt>
                <c:pt idx="70">
                  <c:v>0.88223879999999999</c:v>
                </c:pt>
                <c:pt idx="71">
                  <c:v>0.88223879999999999</c:v>
                </c:pt>
                <c:pt idx="72">
                  <c:v>0.88223879999999999</c:v>
                </c:pt>
                <c:pt idx="73">
                  <c:v>0.88223879999999999</c:v>
                </c:pt>
                <c:pt idx="74">
                  <c:v>0.88223879999999999</c:v>
                </c:pt>
                <c:pt idx="75">
                  <c:v>0.88223879999999999</c:v>
                </c:pt>
                <c:pt idx="76">
                  <c:v>0.88223879999999999</c:v>
                </c:pt>
                <c:pt idx="77">
                  <c:v>0.88223879999999999</c:v>
                </c:pt>
                <c:pt idx="78">
                  <c:v>0.88223879999999999</c:v>
                </c:pt>
                <c:pt idx="79">
                  <c:v>0.88223879999999999</c:v>
                </c:pt>
                <c:pt idx="80">
                  <c:v>0.88223879999999999</c:v>
                </c:pt>
                <c:pt idx="81">
                  <c:v>0.88223879999999999</c:v>
                </c:pt>
                <c:pt idx="82">
                  <c:v>0.88223879999999999</c:v>
                </c:pt>
                <c:pt idx="83">
                  <c:v>0.88223879999999999</c:v>
                </c:pt>
                <c:pt idx="84">
                  <c:v>0.88223879999999999</c:v>
                </c:pt>
                <c:pt idx="85">
                  <c:v>0.88223879999999999</c:v>
                </c:pt>
                <c:pt idx="86">
                  <c:v>0.88223879999999999</c:v>
                </c:pt>
                <c:pt idx="87">
                  <c:v>0.88223879999999999</c:v>
                </c:pt>
                <c:pt idx="88">
                  <c:v>0.88223879999999999</c:v>
                </c:pt>
                <c:pt idx="89">
                  <c:v>0.88223879999999999</c:v>
                </c:pt>
                <c:pt idx="90">
                  <c:v>0.88223879999999999</c:v>
                </c:pt>
                <c:pt idx="91">
                  <c:v>0.88223879999999999</c:v>
                </c:pt>
                <c:pt idx="92">
                  <c:v>0.88223879999999999</c:v>
                </c:pt>
                <c:pt idx="93">
                  <c:v>0.88223879999999999</c:v>
                </c:pt>
                <c:pt idx="94">
                  <c:v>0.88223879999999999</c:v>
                </c:pt>
                <c:pt idx="95">
                  <c:v>0.88223879999999999</c:v>
                </c:pt>
                <c:pt idx="96">
                  <c:v>0.88223879999999999</c:v>
                </c:pt>
                <c:pt idx="97">
                  <c:v>0.88223879999999999</c:v>
                </c:pt>
                <c:pt idx="98">
                  <c:v>0.88223879999999999</c:v>
                </c:pt>
                <c:pt idx="99">
                  <c:v>0.88223879999999999</c:v>
                </c:pt>
                <c:pt idx="100">
                  <c:v>0.64671635999999999</c:v>
                </c:pt>
                <c:pt idx="101">
                  <c:v>0.64671635999999999</c:v>
                </c:pt>
                <c:pt idx="102">
                  <c:v>0.64671635999999999</c:v>
                </c:pt>
                <c:pt idx="103">
                  <c:v>0.64671635999999999</c:v>
                </c:pt>
                <c:pt idx="104">
                  <c:v>0.64671635999999999</c:v>
                </c:pt>
                <c:pt idx="105">
                  <c:v>0.64671635999999999</c:v>
                </c:pt>
                <c:pt idx="106">
                  <c:v>0.64671635999999999</c:v>
                </c:pt>
                <c:pt idx="107">
                  <c:v>0.64671635999999999</c:v>
                </c:pt>
                <c:pt idx="108">
                  <c:v>0.64671635999999999</c:v>
                </c:pt>
                <c:pt idx="109">
                  <c:v>0.64671635999999999</c:v>
                </c:pt>
                <c:pt idx="110">
                  <c:v>0.64671635999999999</c:v>
                </c:pt>
                <c:pt idx="111">
                  <c:v>0.64671635999999999</c:v>
                </c:pt>
                <c:pt idx="112">
                  <c:v>0.64671635999999999</c:v>
                </c:pt>
                <c:pt idx="113">
                  <c:v>0.64671635999999999</c:v>
                </c:pt>
                <c:pt idx="114">
                  <c:v>0.64671635999999999</c:v>
                </c:pt>
                <c:pt idx="115">
                  <c:v>0.64671635999999999</c:v>
                </c:pt>
                <c:pt idx="116">
                  <c:v>0.64671635999999999</c:v>
                </c:pt>
                <c:pt idx="117">
                  <c:v>0.64671635999999999</c:v>
                </c:pt>
                <c:pt idx="118">
                  <c:v>0.64671635999999999</c:v>
                </c:pt>
                <c:pt idx="119">
                  <c:v>0.64671635999999999</c:v>
                </c:pt>
                <c:pt idx="120">
                  <c:v>0.64671635999999999</c:v>
                </c:pt>
                <c:pt idx="121">
                  <c:v>0.64671635999999999</c:v>
                </c:pt>
                <c:pt idx="122">
                  <c:v>0.64671635999999999</c:v>
                </c:pt>
                <c:pt idx="123">
                  <c:v>0.64671635999999999</c:v>
                </c:pt>
                <c:pt idx="124">
                  <c:v>0.64671635999999999</c:v>
                </c:pt>
                <c:pt idx="125">
                  <c:v>0.64671635999999999</c:v>
                </c:pt>
                <c:pt idx="126">
                  <c:v>0.64671635999999999</c:v>
                </c:pt>
                <c:pt idx="127">
                  <c:v>0.64671635999999999</c:v>
                </c:pt>
                <c:pt idx="128">
                  <c:v>0.64671635999999999</c:v>
                </c:pt>
                <c:pt idx="129">
                  <c:v>0.64671635999999999</c:v>
                </c:pt>
                <c:pt idx="130">
                  <c:v>0.64671635999999999</c:v>
                </c:pt>
                <c:pt idx="131">
                  <c:v>0.64671635999999999</c:v>
                </c:pt>
                <c:pt idx="132">
                  <c:v>0.64671635999999999</c:v>
                </c:pt>
                <c:pt idx="133">
                  <c:v>0.64671635999999999</c:v>
                </c:pt>
                <c:pt idx="134">
                  <c:v>0.64671635999999999</c:v>
                </c:pt>
                <c:pt idx="135">
                  <c:v>0.64671635999999999</c:v>
                </c:pt>
                <c:pt idx="136">
                  <c:v>0.64671635999999999</c:v>
                </c:pt>
                <c:pt idx="137">
                  <c:v>0.64671635999999999</c:v>
                </c:pt>
                <c:pt idx="138">
                  <c:v>0.64671635999999999</c:v>
                </c:pt>
                <c:pt idx="139">
                  <c:v>0.64671635999999999</c:v>
                </c:pt>
                <c:pt idx="140">
                  <c:v>0.64671635999999999</c:v>
                </c:pt>
                <c:pt idx="141">
                  <c:v>0.64671635999999999</c:v>
                </c:pt>
                <c:pt idx="142">
                  <c:v>0.64671635999999999</c:v>
                </c:pt>
                <c:pt idx="143">
                  <c:v>0.64671635999999999</c:v>
                </c:pt>
                <c:pt idx="144">
                  <c:v>0.64671635999999999</c:v>
                </c:pt>
                <c:pt idx="145">
                  <c:v>0.64671635999999999</c:v>
                </c:pt>
                <c:pt idx="146">
                  <c:v>0.64671635999999999</c:v>
                </c:pt>
                <c:pt idx="147">
                  <c:v>0.64671635999999999</c:v>
                </c:pt>
                <c:pt idx="148">
                  <c:v>0.64671635999999999</c:v>
                </c:pt>
                <c:pt idx="149">
                  <c:v>0.64671635999999999</c:v>
                </c:pt>
                <c:pt idx="150">
                  <c:v>0.64671635999999999</c:v>
                </c:pt>
                <c:pt idx="151">
                  <c:v>0.64671635999999999</c:v>
                </c:pt>
                <c:pt idx="152">
                  <c:v>0.64671635999999999</c:v>
                </c:pt>
                <c:pt idx="153">
                  <c:v>0.64671635999999999</c:v>
                </c:pt>
                <c:pt idx="154">
                  <c:v>0.64671635999999999</c:v>
                </c:pt>
                <c:pt idx="155">
                  <c:v>0.64671635999999999</c:v>
                </c:pt>
                <c:pt idx="156">
                  <c:v>0.64671635999999999</c:v>
                </c:pt>
                <c:pt idx="157">
                  <c:v>0.64671635999999999</c:v>
                </c:pt>
                <c:pt idx="158">
                  <c:v>0.64671635999999999</c:v>
                </c:pt>
                <c:pt idx="159">
                  <c:v>0.64671635999999999</c:v>
                </c:pt>
                <c:pt idx="160">
                  <c:v>0.64671635999999999</c:v>
                </c:pt>
                <c:pt idx="161">
                  <c:v>0.64671635999999999</c:v>
                </c:pt>
                <c:pt idx="162">
                  <c:v>0.64671635999999999</c:v>
                </c:pt>
                <c:pt idx="163">
                  <c:v>0.64671635999999999</c:v>
                </c:pt>
                <c:pt idx="164">
                  <c:v>0.64671635999999999</c:v>
                </c:pt>
                <c:pt idx="165">
                  <c:v>0.64671635999999999</c:v>
                </c:pt>
                <c:pt idx="166">
                  <c:v>0.64671635999999999</c:v>
                </c:pt>
                <c:pt idx="167">
                  <c:v>0.64671635999999999</c:v>
                </c:pt>
                <c:pt idx="168">
                  <c:v>0.64671635999999999</c:v>
                </c:pt>
                <c:pt idx="169">
                  <c:v>0.64671635999999999</c:v>
                </c:pt>
                <c:pt idx="170">
                  <c:v>0.64671635999999999</c:v>
                </c:pt>
                <c:pt idx="171">
                  <c:v>0.64671635999999999</c:v>
                </c:pt>
                <c:pt idx="172">
                  <c:v>0.64671635999999999</c:v>
                </c:pt>
                <c:pt idx="173">
                  <c:v>0.64671635999999999</c:v>
                </c:pt>
                <c:pt idx="174">
                  <c:v>0.64671635999999999</c:v>
                </c:pt>
                <c:pt idx="175">
                  <c:v>0.64671635999999999</c:v>
                </c:pt>
                <c:pt idx="176">
                  <c:v>0.64671635999999999</c:v>
                </c:pt>
                <c:pt idx="177">
                  <c:v>0.64671635999999999</c:v>
                </c:pt>
                <c:pt idx="178">
                  <c:v>0.64671635999999999</c:v>
                </c:pt>
                <c:pt idx="179">
                  <c:v>0.64671635999999999</c:v>
                </c:pt>
                <c:pt idx="180">
                  <c:v>0.64671635999999999</c:v>
                </c:pt>
                <c:pt idx="181">
                  <c:v>0.64671635999999999</c:v>
                </c:pt>
                <c:pt idx="182">
                  <c:v>0.64671635999999999</c:v>
                </c:pt>
                <c:pt idx="183">
                  <c:v>0.64671635999999999</c:v>
                </c:pt>
                <c:pt idx="184">
                  <c:v>0.64671635999999999</c:v>
                </c:pt>
                <c:pt idx="185">
                  <c:v>0.64671635999999999</c:v>
                </c:pt>
                <c:pt idx="186">
                  <c:v>0.64671635999999999</c:v>
                </c:pt>
                <c:pt idx="187">
                  <c:v>0.64671635999999999</c:v>
                </c:pt>
                <c:pt idx="188">
                  <c:v>0.64671635999999999</c:v>
                </c:pt>
                <c:pt idx="189">
                  <c:v>0.64671635999999999</c:v>
                </c:pt>
                <c:pt idx="190">
                  <c:v>0.64671635999999999</c:v>
                </c:pt>
                <c:pt idx="191">
                  <c:v>0.64671635999999999</c:v>
                </c:pt>
                <c:pt idx="192">
                  <c:v>0.64671635999999999</c:v>
                </c:pt>
                <c:pt idx="193">
                  <c:v>0.64671635999999999</c:v>
                </c:pt>
                <c:pt idx="194">
                  <c:v>0.64671635999999999</c:v>
                </c:pt>
                <c:pt idx="195">
                  <c:v>0.64671635999999999</c:v>
                </c:pt>
                <c:pt idx="196">
                  <c:v>0.64671635999999999</c:v>
                </c:pt>
                <c:pt idx="197">
                  <c:v>0.64671635999999999</c:v>
                </c:pt>
                <c:pt idx="198">
                  <c:v>0.64671635999999999</c:v>
                </c:pt>
                <c:pt idx="199">
                  <c:v>0.64671635999999999</c:v>
                </c:pt>
                <c:pt idx="200">
                  <c:v>0.41119385000000003</c:v>
                </c:pt>
                <c:pt idx="201">
                  <c:v>0.41119385000000003</c:v>
                </c:pt>
                <c:pt idx="202">
                  <c:v>0.41119385000000003</c:v>
                </c:pt>
                <c:pt idx="203">
                  <c:v>0.41119385000000003</c:v>
                </c:pt>
                <c:pt idx="204">
                  <c:v>0.41119385000000003</c:v>
                </c:pt>
                <c:pt idx="205">
                  <c:v>0.41119385000000003</c:v>
                </c:pt>
                <c:pt idx="206">
                  <c:v>0.41119385000000003</c:v>
                </c:pt>
                <c:pt idx="207">
                  <c:v>0.41119385000000003</c:v>
                </c:pt>
                <c:pt idx="208">
                  <c:v>0.41119385000000003</c:v>
                </c:pt>
                <c:pt idx="209">
                  <c:v>0.41119385000000003</c:v>
                </c:pt>
                <c:pt idx="210">
                  <c:v>0.41119385000000003</c:v>
                </c:pt>
                <c:pt idx="211">
                  <c:v>0.41119385000000003</c:v>
                </c:pt>
                <c:pt idx="212">
                  <c:v>0.41119385000000003</c:v>
                </c:pt>
                <c:pt idx="213">
                  <c:v>0.41119385000000003</c:v>
                </c:pt>
                <c:pt idx="214">
                  <c:v>0.41119385000000003</c:v>
                </c:pt>
                <c:pt idx="215">
                  <c:v>0.41119385000000003</c:v>
                </c:pt>
                <c:pt idx="216">
                  <c:v>0.41119385000000003</c:v>
                </c:pt>
                <c:pt idx="217">
                  <c:v>0.41119385000000003</c:v>
                </c:pt>
                <c:pt idx="218">
                  <c:v>0.41119385000000003</c:v>
                </c:pt>
                <c:pt idx="219">
                  <c:v>0.41119385000000003</c:v>
                </c:pt>
                <c:pt idx="220">
                  <c:v>0.41119385000000003</c:v>
                </c:pt>
                <c:pt idx="221">
                  <c:v>0.41119385000000003</c:v>
                </c:pt>
                <c:pt idx="222">
                  <c:v>0.41119385000000003</c:v>
                </c:pt>
                <c:pt idx="223">
                  <c:v>0.41119385000000003</c:v>
                </c:pt>
                <c:pt idx="224">
                  <c:v>0.41119385000000003</c:v>
                </c:pt>
                <c:pt idx="225">
                  <c:v>0.41119385000000003</c:v>
                </c:pt>
                <c:pt idx="226">
                  <c:v>0.41119385000000003</c:v>
                </c:pt>
                <c:pt idx="227">
                  <c:v>0.41119385000000003</c:v>
                </c:pt>
                <c:pt idx="228">
                  <c:v>0.41119385000000003</c:v>
                </c:pt>
                <c:pt idx="229">
                  <c:v>0.41119385000000003</c:v>
                </c:pt>
                <c:pt idx="230">
                  <c:v>0.41119385000000003</c:v>
                </c:pt>
                <c:pt idx="231">
                  <c:v>0.41119385000000003</c:v>
                </c:pt>
                <c:pt idx="232">
                  <c:v>0.41119385000000003</c:v>
                </c:pt>
                <c:pt idx="233">
                  <c:v>0.41119385000000003</c:v>
                </c:pt>
                <c:pt idx="234">
                  <c:v>0.41119385000000003</c:v>
                </c:pt>
                <c:pt idx="235">
                  <c:v>0.41119385000000003</c:v>
                </c:pt>
                <c:pt idx="236">
                  <c:v>0.41119385000000003</c:v>
                </c:pt>
                <c:pt idx="237">
                  <c:v>0.41119385000000003</c:v>
                </c:pt>
                <c:pt idx="238">
                  <c:v>0.41119385000000003</c:v>
                </c:pt>
                <c:pt idx="239">
                  <c:v>0.41119385000000003</c:v>
                </c:pt>
                <c:pt idx="240">
                  <c:v>0.41119385000000003</c:v>
                </c:pt>
                <c:pt idx="241">
                  <c:v>0.41119385000000003</c:v>
                </c:pt>
                <c:pt idx="242">
                  <c:v>0.41119385000000003</c:v>
                </c:pt>
                <c:pt idx="243">
                  <c:v>0.41119385000000003</c:v>
                </c:pt>
                <c:pt idx="244">
                  <c:v>0.41119385000000003</c:v>
                </c:pt>
                <c:pt idx="245">
                  <c:v>0.41119385000000003</c:v>
                </c:pt>
                <c:pt idx="246">
                  <c:v>0.41119385000000003</c:v>
                </c:pt>
                <c:pt idx="247">
                  <c:v>0.41119385000000003</c:v>
                </c:pt>
                <c:pt idx="248">
                  <c:v>0.41119385000000003</c:v>
                </c:pt>
                <c:pt idx="249">
                  <c:v>0.41119385000000003</c:v>
                </c:pt>
                <c:pt idx="250">
                  <c:v>0.41119385000000003</c:v>
                </c:pt>
                <c:pt idx="251">
                  <c:v>0.41119385000000003</c:v>
                </c:pt>
                <c:pt idx="252">
                  <c:v>0.41119385000000003</c:v>
                </c:pt>
                <c:pt idx="253">
                  <c:v>0.41119385000000003</c:v>
                </c:pt>
                <c:pt idx="254">
                  <c:v>0.41119385000000003</c:v>
                </c:pt>
                <c:pt idx="255">
                  <c:v>0.41119385000000003</c:v>
                </c:pt>
                <c:pt idx="256">
                  <c:v>0.41119385000000003</c:v>
                </c:pt>
                <c:pt idx="257">
                  <c:v>0.41119385000000003</c:v>
                </c:pt>
                <c:pt idx="258">
                  <c:v>0.41119385000000003</c:v>
                </c:pt>
                <c:pt idx="259">
                  <c:v>0.41119385000000003</c:v>
                </c:pt>
                <c:pt idx="260">
                  <c:v>0.41119385000000003</c:v>
                </c:pt>
                <c:pt idx="261">
                  <c:v>0.41119385000000003</c:v>
                </c:pt>
                <c:pt idx="262">
                  <c:v>0.41119385000000003</c:v>
                </c:pt>
                <c:pt idx="263">
                  <c:v>0.41119385000000003</c:v>
                </c:pt>
                <c:pt idx="264">
                  <c:v>0.41119385000000003</c:v>
                </c:pt>
                <c:pt idx="265">
                  <c:v>0.41119385000000003</c:v>
                </c:pt>
                <c:pt idx="266">
                  <c:v>0.41119385000000003</c:v>
                </c:pt>
                <c:pt idx="267">
                  <c:v>0.41119385000000003</c:v>
                </c:pt>
                <c:pt idx="268">
                  <c:v>0.41119385000000003</c:v>
                </c:pt>
                <c:pt idx="269">
                  <c:v>0.41119385000000003</c:v>
                </c:pt>
                <c:pt idx="270">
                  <c:v>0.41119385000000003</c:v>
                </c:pt>
                <c:pt idx="271">
                  <c:v>0.41119385000000003</c:v>
                </c:pt>
                <c:pt idx="272">
                  <c:v>0.41119385000000003</c:v>
                </c:pt>
                <c:pt idx="273">
                  <c:v>0.41119385000000003</c:v>
                </c:pt>
                <c:pt idx="274">
                  <c:v>0.41119385000000003</c:v>
                </c:pt>
                <c:pt idx="275">
                  <c:v>0.41119385000000003</c:v>
                </c:pt>
                <c:pt idx="276">
                  <c:v>0.41119385000000003</c:v>
                </c:pt>
                <c:pt idx="277">
                  <c:v>0.41119385000000003</c:v>
                </c:pt>
                <c:pt idx="278">
                  <c:v>0.41119385000000003</c:v>
                </c:pt>
                <c:pt idx="279">
                  <c:v>0.41119385000000003</c:v>
                </c:pt>
                <c:pt idx="280">
                  <c:v>0.41119385000000003</c:v>
                </c:pt>
                <c:pt idx="281">
                  <c:v>0.41119385000000003</c:v>
                </c:pt>
                <c:pt idx="282">
                  <c:v>0.41119385000000003</c:v>
                </c:pt>
                <c:pt idx="283">
                  <c:v>0.41119385000000003</c:v>
                </c:pt>
                <c:pt idx="284">
                  <c:v>0.41119385000000003</c:v>
                </c:pt>
                <c:pt idx="285">
                  <c:v>0.41119385000000003</c:v>
                </c:pt>
                <c:pt idx="286">
                  <c:v>0.41119385000000003</c:v>
                </c:pt>
                <c:pt idx="287">
                  <c:v>0.41119385000000003</c:v>
                </c:pt>
                <c:pt idx="288">
                  <c:v>0.41119385000000003</c:v>
                </c:pt>
                <c:pt idx="289">
                  <c:v>0.41119385000000003</c:v>
                </c:pt>
                <c:pt idx="290">
                  <c:v>0.41119385000000003</c:v>
                </c:pt>
                <c:pt idx="291">
                  <c:v>0.41119385000000003</c:v>
                </c:pt>
                <c:pt idx="292">
                  <c:v>0.41119385000000003</c:v>
                </c:pt>
                <c:pt idx="293">
                  <c:v>0.41119385000000003</c:v>
                </c:pt>
                <c:pt idx="294">
                  <c:v>0.41119385000000003</c:v>
                </c:pt>
                <c:pt idx="295">
                  <c:v>0.41119385000000003</c:v>
                </c:pt>
                <c:pt idx="296">
                  <c:v>0.41119385000000003</c:v>
                </c:pt>
                <c:pt idx="297">
                  <c:v>0.41119385000000003</c:v>
                </c:pt>
                <c:pt idx="298">
                  <c:v>0.41119385000000003</c:v>
                </c:pt>
                <c:pt idx="299">
                  <c:v>0.41119385000000003</c:v>
                </c:pt>
                <c:pt idx="300">
                  <c:v>0.17567300999999999</c:v>
                </c:pt>
                <c:pt idx="301">
                  <c:v>0.17567300999999999</c:v>
                </c:pt>
                <c:pt idx="302">
                  <c:v>0.17567300999999999</c:v>
                </c:pt>
                <c:pt idx="303">
                  <c:v>0.17567300999999999</c:v>
                </c:pt>
                <c:pt idx="304">
                  <c:v>0.17567300999999999</c:v>
                </c:pt>
                <c:pt idx="305">
                  <c:v>0.17567300999999999</c:v>
                </c:pt>
                <c:pt idx="306">
                  <c:v>0.17567300999999999</c:v>
                </c:pt>
                <c:pt idx="307">
                  <c:v>0.17567300999999999</c:v>
                </c:pt>
                <c:pt idx="308">
                  <c:v>0.17567300999999999</c:v>
                </c:pt>
                <c:pt idx="309">
                  <c:v>0.17567300999999999</c:v>
                </c:pt>
                <c:pt idx="310">
                  <c:v>0.17567300999999999</c:v>
                </c:pt>
                <c:pt idx="311">
                  <c:v>0.17567300999999999</c:v>
                </c:pt>
                <c:pt idx="312">
                  <c:v>0.17567300999999999</c:v>
                </c:pt>
                <c:pt idx="313">
                  <c:v>0.17567300999999999</c:v>
                </c:pt>
                <c:pt idx="314">
                  <c:v>0.17567300999999999</c:v>
                </c:pt>
                <c:pt idx="315">
                  <c:v>0.17567300999999999</c:v>
                </c:pt>
                <c:pt idx="316">
                  <c:v>0.17567300999999999</c:v>
                </c:pt>
                <c:pt idx="317">
                  <c:v>0.17567300999999999</c:v>
                </c:pt>
                <c:pt idx="318">
                  <c:v>0.17567300999999999</c:v>
                </c:pt>
                <c:pt idx="319">
                  <c:v>0.17567300999999999</c:v>
                </c:pt>
                <c:pt idx="320">
                  <c:v>0.17567300999999999</c:v>
                </c:pt>
                <c:pt idx="321">
                  <c:v>0.17567300999999999</c:v>
                </c:pt>
                <c:pt idx="322">
                  <c:v>0.17567300999999999</c:v>
                </c:pt>
                <c:pt idx="323">
                  <c:v>0.17567300999999999</c:v>
                </c:pt>
                <c:pt idx="324">
                  <c:v>0.17567300999999999</c:v>
                </c:pt>
                <c:pt idx="325">
                  <c:v>0.17567300999999999</c:v>
                </c:pt>
                <c:pt idx="326">
                  <c:v>0.17567300999999999</c:v>
                </c:pt>
                <c:pt idx="327">
                  <c:v>0.17567300999999999</c:v>
                </c:pt>
                <c:pt idx="328">
                  <c:v>0.17567300999999999</c:v>
                </c:pt>
                <c:pt idx="329">
                  <c:v>0.17567300999999999</c:v>
                </c:pt>
                <c:pt idx="330">
                  <c:v>0.17567300999999999</c:v>
                </c:pt>
                <c:pt idx="331">
                  <c:v>0.17567300999999999</c:v>
                </c:pt>
                <c:pt idx="332">
                  <c:v>0.17567300999999999</c:v>
                </c:pt>
                <c:pt idx="333">
                  <c:v>0.17567300999999999</c:v>
                </c:pt>
                <c:pt idx="334">
                  <c:v>0.17567300999999999</c:v>
                </c:pt>
                <c:pt idx="335">
                  <c:v>0.17567300999999999</c:v>
                </c:pt>
                <c:pt idx="336">
                  <c:v>0.17567300999999999</c:v>
                </c:pt>
                <c:pt idx="337">
                  <c:v>0.17567300999999999</c:v>
                </c:pt>
                <c:pt idx="338">
                  <c:v>0.17567300999999999</c:v>
                </c:pt>
                <c:pt idx="339">
                  <c:v>0.17567300999999999</c:v>
                </c:pt>
                <c:pt idx="340">
                  <c:v>0.17567300999999999</c:v>
                </c:pt>
                <c:pt idx="341">
                  <c:v>0.17567300999999999</c:v>
                </c:pt>
                <c:pt idx="342">
                  <c:v>0.17567300999999999</c:v>
                </c:pt>
                <c:pt idx="343">
                  <c:v>0.17567300999999999</c:v>
                </c:pt>
                <c:pt idx="344">
                  <c:v>0.17567300999999999</c:v>
                </c:pt>
                <c:pt idx="345">
                  <c:v>0.17567300999999999</c:v>
                </c:pt>
                <c:pt idx="346">
                  <c:v>0.17567300999999999</c:v>
                </c:pt>
                <c:pt idx="347">
                  <c:v>0.17567300999999999</c:v>
                </c:pt>
                <c:pt idx="348">
                  <c:v>0.17567300999999999</c:v>
                </c:pt>
                <c:pt idx="349">
                  <c:v>0.17567300999999999</c:v>
                </c:pt>
                <c:pt idx="350">
                  <c:v>0.17567300999999999</c:v>
                </c:pt>
                <c:pt idx="351">
                  <c:v>0.17567300999999999</c:v>
                </c:pt>
                <c:pt idx="352">
                  <c:v>0.17567300999999999</c:v>
                </c:pt>
                <c:pt idx="353">
                  <c:v>0.17567300999999999</c:v>
                </c:pt>
                <c:pt idx="354">
                  <c:v>0.17567300999999999</c:v>
                </c:pt>
                <c:pt idx="355">
                  <c:v>0.17567300999999999</c:v>
                </c:pt>
                <c:pt idx="356">
                  <c:v>0.17567300999999999</c:v>
                </c:pt>
                <c:pt idx="357">
                  <c:v>0.17567300999999999</c:v>
                </c:pt>
                <c:pt idx="358">
                  <c:v>0.17567300999999999</c:v>
                </c:pt>
                <c:pt idx="359">
                  <c:v>0.17567300999999999</c:v>
                </c:pt>
                <c:pt idx="360">
                  <c:v>0.17567300999999999</c:v>
                </c:pt>
                <c:pt idx="361">
                  <c:v>0.17567300999999999</c:v>
                </c:pt>
                <c:pt idx="362">
                  <c:v>0.17567300999999999</c:v>
                </c:pt>
                <c:pt idx="363">
                  <c:v>0.17567300999999999</c:v>
                </c:pt>
                <c:pt idx="364">
                  <c:v>0.17567300999999999</c:v>
                </c:pt>
                <c:pt idx="365">
                  <c:v>0.17567300999999999</c:v>
                </c:pt>
                <c:pt idx="366">
                  <c:v>0.17567300999999999</c:v>
                </c:pt>
                <c:pt idx="367">
                  <c:v>0.17567300999999999</c:v>
                </c:pt>
                <c:pt idx="368">
                  <c:v>0.17567300999999999</c:v>
                </c:pt>
                <c:pt idx="369">
                  <c:v>0.17567300999999999</c:v>
                </c:pt>
                <c:pt idx="370">
                  <c:v>0.17567300999999999</c:v>
                </c:pt>
                <c:pt idx="371">
                  <c:v>0.17567300999999999</c:v>
                </c:pt>
                <c:pt idx="372">
                  <c:v>0.17567300999999999</c:v>
                </c:pt>
                <c:pt idx="373">
                  <c:v>0.17567300999999999</c:v>
                </c:pt>
                <c:pt idx="374">
                  <c:v>0.17567300999999999</c:v>
                </c:pt>
                <c:pt idx="375">
                  <c:v>0.17567300999999999</c:v>
                </c:pt>
                <c:pt idx="376">
                  <c:v>0.17567300999999999</c:v>
                </c:pt>
                <c:pt idx="377">
                  <c:v>0.17567300999999999</c:v>
                </c:pt>
                <c:pt idx="378">
                  <c:v>0.17567300999999999</c:v>
                </c:pt>
                <c:pt idx="379">
                  <c:v>0.17567300999999999</c:v>
                </c:pt>
                <c:pt idx="380">
                  <c:v>0.17567300999999999</c:v>
                </c:pt>
                <c:pt idx="381">
                  <c:v>0.17567300999999999</c:v>
                </c:pt>
                <c:pt idx="382">
                  <c:v>0.17567300999999999</c:v>
                </c:pt>
                <c:pt idx="383">
                  <c:v>0.17567300999999999</c:v>
                </c:pt>
                <c:pt idx="384">
                  <c:v>0.17567300999999999</c:v>
                </c:pt>
                <c:pt idx="385">
                  <c:v>0.17567300999999999</c:v>
                </c:pt>
                <c:pt idx="386">
                  <c:v>0.17567300999999999</c:v>
                </c:pt>
                <c:pt idx="387">
                  <c:v>0.17567300999999999</c:v>
                </c:pt>
                <c:pt idx="388">
                  <c:v>0.17567300999999999</c:v>
                </c:pt>
                <c:pt idx="389">
                  <c:v>0.17567300999999999</c:v>
                </c:pt>
                <c:pt idx="390">
                  <c:v>0.17567300999999999</c:v>
                </c:pt>
                <c:pt idx="391">
                  <c:v>0.17567300999999999</c:v>
                </c:pt>
                <c:pt idx="392">
                  <c:v>0.17567300999999999</c:v>
                </c:pt>
                <c:pt idx="393">
                  <c:v>0.17567300999999999</c:v>
                </c:pt>
                <c:pt idx="394">
                  <c:v>0.17567300999999999</c:v>
                </c:pt>
                <c:pt idx="395">
                  <c:v>0.17567300999999999</c:v>
                </c:pt>
                <c:pt idx="396">
                  <c:v>0.17567300999999999</c:v>
                </c:pt>
                <c:pt idx="397">
                  <c:v>0.17567300999999999</c:v>
                </c:pt>
                <c:pt idx="398">
                  <c:v>0.17567300999999999</c:v>
                </c:pt>
                <c:pt idx="399">
                  <c:v>0.17567300999999999</c:v>
                </c:pt>
                <c:pt idx="400">
                  <c:v>0.94014929999999997</c:v>
                </c:pt>
                <c:pt idx="401">
                  <c:v>0.94014929999999997</c:v>
                </c:pt>
                <c:pt idx="402">
                  <c:v>0.94014929999999997</c:v>
                </c:pt>
                <c:pt idx="403">
                  <c:v>0.94014929999999997</c:v>
                </c:pt>
                <c:pt idx="404">
                  <c:v>0.94014929999999997</c:v>
                </c:pt>
                <c:pt idx="405">
                  <c:v>0.94014929999999997</c:v>
                </c:pt>
                <c:pt idx="406">
                  <c:v>0.94014929999999997</c:v>
                </c:pt>
                <c:pt idx="407">
                  <c:v>0.94014929999999997</c:v>
                </c:pt>
                <c:pt idx="408">
                  <c:v>0.94014929999999997</c:v>
                </c:pt>
                <c:pt idx="409">
                  <c:v>0.94014929999999997</c:v>
                </c:pt>
                <c:pt idx="410">
                  <c:v>0.94014929999999997</c:v>
                </c:pt>
                <c:pt idx="411">
                  <c:v>0.94014929999999997</c:v>
                </c:pt>
                <c:pt idx="412">
                  <c:v>0.94014929999999997</c:v>
                </c:pt>
                <c:pt idx="413">
                  <c:v>0.94014929999999997</c:v>
                </c:pt>
                <c:pt idx="414">
                  <c:v>0.94014929999999997</c:v>
                </c:pt>
                <c:pt idx="415">
                  <c:v>0.94014929999999997</c:v>
                </c:pt>
                <c:pt idx="416">
                  <c:v>0.94014929999999997</c:v>
                </c:pt>
                <c:pt idx="417">
                  <c:v>0.94014929999999997</c:v>
                </c:pt>
                <c:pt idx="418">
                  <c:v>0.94014929999999997</c:v>
                </c:pt>
                <c:pt idx="419">
                  <c:v>0.94014929999999997</c:v>
                </c:pt>
                <c:pt idx="420">
                  <c:v>0.94014929999999997</c:v>
                </c:pt>
                <c:pt idx="421">
                  <c:v>0.94014929999999997</c:v>
                </c:pt>
                <c:pt idx="422">
                  <c:v>0.94014929999999997</c:v>
                </c:pt>
                <c:pt idx="423">
                  <c:v>0.94014929999999997</c:v>
                </c:pt>
                <c:pt idx="424">
                  <c:v>0.94014929999999997</c:v>
                </c:pt>
                <c:pt idx="425">
                  <c:v>0.94014929999999997</c:v>
                </c:pt>
                <c:pt idx="426">
                  <c:v>0.94014929999999997</c:v>
                </c:pt>
                <c:pt idx="427">
                  <c:v>0.94014929999999997</c:v>
                </c:pt>
                <c:pt idx="428">
                  <c:v>0.94014929999999997</c:v>
                </c:pt>
                <c:pt idx="429">
                  <c:v>0.94014929999999997</c:v>
                </c:pt>
                <c:pt idx="430">
                  <c:v>0.94014929999999997</c:v>
                </c:pt>
                <c:pt idx="431">
                  <c:v>0.94014929999999997</c:v>
                </c:pt>
                <c:pt idx="432">
                  <c:v>0.94014929999999997</c:v>
                </c:pt>
                <c:pt idx="433">
                  <c:v>0.94014929999999997</c:v>
                </c:pt>
                <c:pt idx="434">
                  <c:v>0.94014929999999997</c:v>
                </c:pt>
                <c:pt idx="435">
                  <c:v>0.94014929999999997</c:v>
                </c:pt>
                <c:pt idx="436">
                  <c:v>0.94014929999999997</c:v>
                </c:pt>
                <c:pt idx="437">
                  <c:v>0.94014929999999997</c:v>
                </c:pt>
                <c:pt idx="438">
                  <c:v>0.94014929999999997</c:v>
                </c:pt>
                <c:pt idx="439">
                  <c:v>0.94014929999999997</c:v>
                </c:pt>
                <c:pt idx="440">
                  <c:v>0.94014929999999997</c:v>
                </c:pt>
                <c:pt idx="441">
                  <c:v>0.94014929999999997</c:v>
                </c:pt>
                <c:pt idx="442">
                  <c:v>0.94014929999999997</c:v>
                </c:pt>
                <c:pt idx="443">
                  <c:v>0.94014929999999997</c:v>
                </c:pt>
                <c:pt idx="444">
                  <c:v>0.94014929999999997</c:v>
                </c:pt>
                <c:pt idx="445">
                  <c:v>0.94014929999999997</c:v>
                </c:pt>
                <c:pt idx="446">
                  <c:v>0.94014929999999997</c:v>
                </c:pt>
                <c:pt idx="447">
                  <c:v>0.94014929999999997</c:v>
                </c:pt>
                <c:pt idx="448">
                  <c:v>0.94014929999999997</c:v>
                </c:pt>
                <c:pt idx="449">
                  <c:v>0.94014929999999997</c:v>
                </c:pt>
                <c:pt idx="450">
                  <c:v>0.94014929999999997</c:v>
                </c:pt>
                <c:pt idx="451">
                  <c:v>0.94014929999999997</c:v>
                </c:pt>
                <c:pt idx="452">
                  <c:v>0.94014929999999997</c:v>
                </c:pt>
                <c:pt idx="453">
                  <c:v>0.94014929999999997</c:v>
                </c:pt>
                <c:pt idx="454">
                  <c:v>0.94014929999999997</c:v>
                </c:pt>
                <c:pt idx="455">
                  <c:v>0.94014929999999997</c:v>
                </c:pt>
                <c:pt idx="456">
                  <c:v>0.94014929999999997</c:v>
                </c:pt>
                <c:pt idx="457">
                  <c:v>0.94014929999999997</c:v>
                </c:pt>
                <c:pt idx="458">
                  <c:v>0.94014929999999997</c:v>
                </c:pt>
                <c:pt idx="459">
                  <c:v>0.94014929999999997</c:v>
                </c:pt>
                <c:pt idx="460">
                  <c:v>0.94014929999999997</c:v>
                </c:pt>
                <c:pt idx="461">
                  <c:v>0.94014929999999997</c:v>
                </c:pt>
                <c:pt idx="462">
                  <c:v>0.94014929999999997</c:v>
                </c:pt>
                <c:pt idx="463">
                  <c:v>0.94014929999999997</c:v>
                </c:pt>
                <c:pt idx="464">
                  <c:v>0.94014929999999997</c:v>
                </c:pt>
                <c:pt idx="465">
                  <c:v>0.94014929999999997</c:v>
                </c:pt>
                <c:pt idx="466">
                  <c:v>0.94014929999999997</c:v>
                </c:pt>
                <c:pt idx="467">
                  <c:v>0.94014929999999997</c:v>
                </c:pt>
                <c:pt idx="468">
                  <c:v>0.94014929999999997</c:v>
                </c:pt>
                <c:pt idx="469">
                  <c:v>0.94014929999999997</c:v>
                </c:pt>
                <c:pt idx="470">
                  <c:v>0.94014929999999997</c:v>
                </c:pt>
                <c:pt idx="471">
                  <c:v>0.94014929999999997</c:v>
                </c:pt>
                <c:pt idx="472">
                  <c:v>0.94014929999999997</c:v>
                </c:pt>
                <c:pt idx="473">
                  <c:v>0.94014929999999997</c:v>
                </c:pt>
                <c:pt idx="474">
                  <c:v>0.94014929999999997</c:v>
                </c:pt>
                <c:pt idx="475">
                  <c:v>0.94014929999999997</c:v>
                </c:pt>
                <c:pt idx="476">
                  <c:v>0.94014929999999997</c:v>
                </c:pt>
                <c:pt idx="477">
                  <c:v>0.94014929999999997</c:v>
                </c:pt>
                <c:pt idx="478">
                  <c:v>0.94014929999999997</c:v>
                </c:pt>
                <c:pt idx="479">
                  <c:v>0.94014929999999997</c:v>
                </c:pt>
                <c:pt idx="480">
                  <c:v>0.94014929999999997</c:v>
                </c:pt>
                <c:pt idx="481">
                  <c:v>0.94014929999999997</c:v>
                </c:pt>
                <c:pt idx="482">
                  <c:v>0.94014929999999997</c:v>
                </c:pt>
                <c:pt idx="483">
                  <c:v>0.94014929999999997</c:v>
                </c:pt>
                <c:pt idx="484">
                  <c:v>0.94014929999999997</c:v>
                </c:pt>
                <c:pt idx="485">
                  <c:v>0.94014929999999997</c:v>
                </c:pt>
                <c:pt idx="486">
                  <c:v>0.94014929999999997</c:v>
                </c:pt>
                <c:pt idx="487">
                  <c:v>0.94014929999999997</c:v>
                </c:pt>
                <c:pt idx="488">
                  <c:v>0.94014929999999997</c:v>
                </c:pt>
                <c:pt idx="489">
                  <c:v>0.94014929999999997</c:v>
                </c:pt>
                <c:pt idx="490">
                  <c:v>0.94014929999999997</c:v>
                </c:pt>
                <c:pt idx="491">
                  <c:v>0.94014929999999997</c:v>
                </c:pt>
                <c:pt idx="492">
                  <c:v>0.94014929999999997</c:v>
                </c:pt>
                <c:pt idx="493">
                  <c:v>0.94014929999999997</c:v>
                </c:pt>
                <c:pt idx="494">
                  <c:v>0.94014929999999997</c:v>
                </c:pt>
                <c:pt idx="495">
                  <c:v>0.94014929999999997</c:v>
                </c:pt>
                <c:pt idx="496">
                  <c:v>0.94014929999999997</c:v>
                </c:pt>
                <c:pt idx="497">
                  <c:v>0.94014929999999997</c:v>
                </c:pt>
                <c:pt idx="498">
                  <c:v>0.94014929999999997</c:v>
                </c:pt>
                <c:pt idx="499">
                  <c:v>0.94014929999999997</c:v>
                </c:pt>
                <c:pt idx="500">
                  <c:v>0.70462703999999998</c:v>
                </c:pt>
                <c:pt idx="501">
                  <c:v>0.70462703999999998</c:v>
                </c:pt>
                <c:pt idx="502">
                  <c:v>0.70462703999999998</c:v>
                </c:pt>
                <c:pt idx="503">
                  <c:v>0.70462703999999998</c:v>
                </c:pt>
                <c:pt idx="504">
                  <c:v>0.70462703999999998</c:v>
                </c:pt>
                <c:pt idx="505">
                  <c:v>0.70462703999999998</c:v>
                </c:pt>
                <c:pt idx="506">
                  <c:v>0.70462703999999998</c:v>
                </c:pt>
                <c:pt idx="507">
                  <c:v>0.70462703999999998</c:v>
                </c:pt>
                <c:pt idx="508">
                  <c:v>0.70462703999999998</c:v>
                </c:pt>
                <c:pt idx="509">
                  <c:v>0.70462703999999998</c:v>
                </c:pt>
                <c:pt idx="510">
                  <c:v>0.70462703999999998</c:v>
                </c:pt>
                <c:pt idx="511">
                  <c:v>0.70462703999999998</c:v>
                </c:pt>
                <c:pt idx="512">
                  <c:v>0.70462703999999998</c:v>
                </c:pt>
                <c:pt idx="513">
                  <c:v>0.70462703999999998</c:v>
                </c:pt>
                <c:pt idx="514">
                  <c:v>0.70462703999999998</c:v>
                </c:pt>
                <c:pt idx="515">
                  <c:v>0.70462703999999998</c:v>
                </c:pt>
                <c:pt idx="516">
                  <c:v>0.70462703999999998</c:v>
                </c:pt>
                <c:pt idx="517">
                  <c:v>0.70462703999999998</c:v>
                </c:pt>
                <c:pt idx="518">
                  <c:v>0.70462703999999998</c:v>
                </c:pt>
                <c:pt idx="519">
                  <c:v>0.70462703999999998</c:v>
                </c:pt>
                <c:pt idx="520">
                  <c:v>0.70462703999999998</c:v>
                </c:pt>
                <c:pt idx="521">
                  <c:v>0.70462703999999998</c:v>
                </c:pt>
                <c:pt idx="522">
                  <c:v>0.70462703999999998</c:v>
                </c:pt>
                <c:pt idx="523">
                  <c:v>0.70462703999999998</c:v>
                </c:pt>
                <c:pt idx="524">
                  <c:v>0.70462703999999998</c:v>
                </c:pt>
                <c:pt idx="525">
                  <c:v>0.70462703999999998</c:v>
                </c:pt>
                <c:pt idx="526">
                  <c:v>0.70462703999999998</c:v>
                </c:pt>
                <c:pt idx="527">
                  <c:v>0.70462703999999998</c:v>
                </c:pt>
                <c:pt idx="528">
                  <c:v>0.70462703999999998</c:v>
                </c:pt>
                <c:pt idx="529">
                  <c:v>0.70462703999999998</c:v>
                </c:pt>
                <c:pt idx="530">
                  <c:v>0.70462703999999998</c:v>
                </c:pt>
                <c:pt idx="531">
                  <c:v>0.70462703999999998</c:v>
                </c:pt>
                <c:pt idx="532">
                  <c:v>0.70462703999999998</c:v>
                </c:pt>
                <c:pt idx="533">
                  <c:v>0.70462703999999998</c:v>
                </c:pt>
                <c:pt idx="534">
                  <c:v>0.70462703999999998</c:v>
                </c:pt>
                <c:pt idx="535">
                  <c:v>0.70462703999999998</c:v>
                </c:pt>
                <c:pt idx="536">
                  <c:v>0.70462703999999998</c:v>
                </c:pt>
                <c:pt idx="537">
                  <c:v>0.70462703999999998</c:v>
                </c:pt>
                <c:pt idx="538">
                  <c:v>0.70462703999999998</c:v>
                </c:pt>
                <c:pt idx="539">
                  <c:v>0.70462703999999998</c:v>
                </c:pt>
                <c:pt idx="540">
                  <c:v>0.70462703999999998</c:v>
                </c:pt>
                <c:pt idx="541">
                  <c:v>0.70462703999999998</c:v>
                </c:pt>
                <c:pt idx="542">
                  <c:v>0.70462703999999998</c:v>
                </c:pt>
                <c:pt idx="543">
                  <c:v>0.70462703999999998</c:v>
                </c:pt>
                <c:pt idx="544">
                  <c:v>0.70462703999999998</c:v>
                </c:pt>
                <c:pt idx="545">
                  <c:v>0.70462703999999998</c:v>
                </c:pt>
                <c:pt idx="546">
                  <c:v>0.70462703999999998</c:v>
                </c:pt>
                <c:pt idx="547">
                  <c:v>0.70462703999999998</c:v>
                </c:pt>
                <c:pt idx="548">
                  <c:v>0.70462703999999998</c:v>
                </c:pt>
                <c:pt idx="549">
                  <c:v>0.70462703999999998</c:v>
                </c:pt>
                <c:pt idx="550">
                  <c:v>0.70462703999999998</c:v>
                </c:pt>
                <c:pt idx="551">
                  <c:v>0.70462703999999998</c:v>
                </c:pt>
                <c:pt idx="552">
                  <c:v>0.70462703999999998</c:v>
                </c:pt>
                <c:pt idx="553">
                  <c:v>0.70462703999999998</c:v>
                </c:pt>
                <c:pt idx="554">
                  <c:v>0.70462703999999998</c:v>
                </c:pt>
                <c:pt idx="555">
                  <c:v>0.70462703999999998</c:v>
                </c:pt>
                <c:pt idx="556">
                  <c:v>0.70462703999999998</c:v>
                </c:pt>
                <c:pt idx="557">
                  <c:v>0.70462703999999998</c:v>
                </c:pt>
                <c:pt idx="558">
                  <c:v>0.70462703999999998</c:v>
                </c:pt>
                <c:pt idx="559">
                  <c:v>0.70462703999999998</c:v>
                </c:pt>
                <c:pt idx="560">
                  <c:v>0.70462703999999998</c:v>
                </c:pt>
                <c:pt idx="561">
                  <c:v>0.70462703999999998</c:v>
                </c:pt>
                <c:pt idx="562">
                  <c:v>0.70462703999999998</c:v>
                </c:pt>
                <c:pt idx="563">
                  <c:v>0.70462703999999998</c:v>
                </c:pt>
                <c:pt idx="564">
                  <c:v>0.70462703999999998</c:v>
                </c:pt>
                <c:pt idx="565">
                  <c:v>0.70462703999999998</c:v>
                </c:pt>
                <c:pt idx="566">
                  <c:v>0.70462703999999998</c:v>
                </c:pt>
                <c:pt idx="567">
                  <c:v>0.70462703999999998</c:v>
                </c:pt>
                <c:pt idx="568">
                  <c:v>0.70462703999999998</c:v>
                </c:pt>
                <c:pt idx="569">
                  <c:v>0.70462703999999998</c:v>
                </c:pt>
                <c:pt idx="570">
                  <c:v>0.70462703999999998</c:v>
                </c:pt>
                <c:pt idx="571">
                  <c:v>0.70462703999999998</c:v>
                </c:pt>
                <c:pt idx="572">
                  <c:v>0.70462703999999998</c:v>
                </c:pt>
                <c:pt idx="573">
                  <c:v>0.70462703999999998</c:v>
                </c:pt>
                <c:pt idx="574">
                  <c:v>0.70462703999999998</c:v>
                </c:pt>
                <c:pt idx="575">
                  <c:v>0.70462703999999998</c:v>
                </c:pt>
                <c:pt idx="576">
                  <c:v>0.70462703999999998</c:v>
                </c:pt>
                <c:pt idx="577">
                  <c:v>0.70462703999999998</c:v>
                </c:pt>
                <c:pt idx="578">
                  <c:v>0.70462703999999998</c:v>
                </c:pt>
                <c:pt idx="579">
                  <c:v>0.70462703999999998</c:v>
                </c:pt>
                <c:pt idx="580">
                  <c:v>0.70462703999999998</c:v>
                </c:pt>
                <c:pt idx="581">
                  <c:v>0.70462703999999998</c:v>
                </c:pt>
                <c:pt idx="582">
                  <c:v>0.70462703999999998</c:v>
                </c:pt>
                <c:pt idx="583">
                  <c:v>0.70462703999999998</c:v>
                </c:pt>
                <c:pt idx="584">
                  <c:v>0.70462703999999998</c:v>
                </c:pt>
                <c:pt idx="585">
                  <c:v>0.70462703999999998</c:v>
                </c:pt>
                <c:pt idx="586">
                  <c:v>0.70462703999999998</c:v>
                </c:pt>
                <c:pt idx="587">
                  <c:v>0.70462703999999998</c:v>
                </c:pt>
                <c:pt idx="588">
                  <c:v>0.70462703999999998</c:v>
                </c:pt>
                <c:pt idx="589">
                  <c:v>0.70462703999999998</c:v>
                </c:pt>
                <c:pt idx="590">
                  <c:v>0.70462703999999998</c:v>
                </c:pt>
                <c:pt idx="591">
                  <c:v>0.70462703999999998</c:v>
                </c:pt>
                <c:pt idx="592">
                  <c:v>0.70462703999999998</c:v>
                </c:pt>
                <c:pt idx="593">
                  <c:v>0.70462703999999998</c:v>
                </c:pt>
                <c:pt idx="594">
                  <c:v>0.70462703999999998</c:v>
                </c:pt>
                <c:pt idx="595">
                  <c:v>0.70462703999999998</c:v>
                </c:pt>
                <c:pt idx="596">
                  <c:v>0.70462703999999998</c:v>
                </c:pt>
                <c:pt idx="597">
                  <c:v>0.70462703999999998</c:v>
                </c:pt>
                <c:pt idx="598">
                  <c:v>0.70462703999999998</c:v>
                </c:pt>
                <c:pt idx="599">
                  <c:v>0.70462703999999998</c:v>
                </c:pt>
                <c:pt idx="600">
                  <c:v>0.46910477</c:v>
                </c:pt>
                <c:pt idx="601">
                  <c:v>0.46910477</c:v>
                </c:pt>
                <c:pt idx="602">
                  <c:v>0.46910477</c:v>
                </c:pt>
                <c:pt idx="603">
                  <c:v>0.46910477</c:v>
                </c:pt>
                <c:pt idx="604">
                  <c:v>0.46910477</c:v>
                </c:pt>
                <c:pt idx="605">
                  <c:v>0.46910477</c:v>
                </c:pt>
                <c:pt idx="606">
                  <c:v>0.46910477</c:v>
                </c:pt>
                <c:pt idx="607">
                  <c:v>0.46910477</c:v>
                </c:pt>
                <c:pt idx="608">
                  <c:v>0.46910477</c:v>
                </c:pt>
                <c:pt idx="609">
                  <c:v>0.46910477</c:v>
                </c:pt>
                <c:pt idx="610">
                  <c:v>0.46910477</c:v>
                </c:pt>
                <c:pt idx="611">
                  <c:v>0.46910477</c:v>
                </c:pt>
                <c:pt idx="612">
                  <c:v>0.46910477</c:v>
                </c:pt>
                <c:pt idx="613">
                  <c:v>0.46910477</c:v>
                </c:pt>
                <c:pt idx="614">
                  <c:v>0.46910477</c:v>
                </c:pt>
                <c:pt idx="615">
                  <c:v>0.46910477</c:v>
                </c:pt>
                <c:pt idx="616">
                  <c:v>0.46910477</c:v>
                </c:pt>
                <c:pt idx="617">
                  <c:v>0.46910477</c:v>
                </c:pt>
                <c:pt idx="618">
                  <c:v>0.46910477</c:v>
                </c:pt>
                <c:pt idx="619">
                  <c:v>0.46910477</c:v>
                </c:pt>
                <c:pt idx="620">
                  <c:v>0.46910477</c:v>
                </c:pt>
                <c:pt idx="621">
                  <c:v>0.46910477</c:v>
                </c:pt>
                <c:pt idx="622">
                  <c:v>0.46910477</c:v>
                </c:pt>
                <c:pt idx="623">
                  <c:v>0.46910477</c:v>
                </c:pt>
                <c:pt idx="624">
                  <c:v>0.46910477</c:v>
                </c:pt>
                <c:pt idx="625">
                  <c:v>0.46910477</c:v>
                </c:pt>
                <c:pt idx="626">
                  <c:v>0.46910477</c:v>
                </c:pt>
                <c:pt idx="627">
                  <c:v>0.46910477</c:v>
                </c:pt>
                <c:pt idx="628">
                  <c:v>0.46910477</c:v>
                </c:pt>
                <c:pt idx="629">
                  <c:v>0.46910477</c:v>
                </c:pt>
                <c:pt idx="630">
                  <c:v>0.46910477</c:v>
                </c:pt>
                <c:pt idx="631">
                  <c:v>0.46910477</c:v>
                </c:pt>
                <c:pt idx="632">
                  <c:v>0.46910477</c:v>
                </c:pt>
                <c:pt idx="633">
                  <c:v>0.46910477</c:v>
                </c:pt>
                <c:pt idx="634">
                  <c:v>0.46910477</c:v>
                </c:pt>
                <c:pt idx="635">
                  <c:v>0.46910477</c:v>
                </c:pt>
                <c:pt idx="636">
                  <c:v>0.46910477</c:v>
                </c:pt>
                <c:pt idx="637">
                  <c:v>0.46910477</c:v>
                </c:pt>
                <c:pt idx="638">
                  <c:v>0.46910477</c:v>
                </c:pt>
                <c:pt idx="639">
                  <c:v>0.46910477</c:v>
                </c:pt>
                <c:pt idx="640">
                  <c:v>0.46910477</c:v>
                </c:pt>
                <c:pt idx="641">
                  <c:v>0.46910477</c:v>
                </c:pt>
                <c:pt idx="642">
                  <c:v>0.46910477</c:v>
                </c:pt>
                <c:pt idx="643">
                  <c:v>0.46910477</c:v>
                </c:pt>
                <c:pt idx="644">
                  <c:v>0.46910477</c:v>
                </c:pt>
                <c:pt idx="645">
                  <c:v>0.46910477</c:v>
                </c:pt>
                <c:pt idx="646">
                  <c:v>0.46910477</c:v>
                </c:pt>
                <c:pt idx="647">
                  <c:v>0.46910477</c:v>
                </c:pt>
                <c:pt idx="648">
                  <c:v>0.46910477</c:v>
                </c:pt>
                <c:pt idx="649">
                  <c:v>0.46910477</c:v>
                </c:pt>
                <c:pt idx="650">
                  <c:v>0.46910477</c:v>
                </c:pt>
                <c:pt idx="651">
                  <c:v>0.46910477</c:v>
                </c:pt>
                <c:pt idx="652">
                  <c:v>0.46910477</c:v>
                </c:pt>
                <c:pt idx="653">
                  <c:v>0.46910477</c:v>
                </c:pt>
                <c:pt idx="654">
                  <c:v>0.46910477</c:v>
                </c:pt>
                <c:pt idx="655">
                  <c:v>0.46910477</c:v>
                </c:pt>
                <c:pt idx="656">
                  <c:v>0.46910477</c:v>
                </c:pt>
                <c:pt idx="657">
                  <c:v>0.46910477</c:v>
                </c:pt>
                <c:pt idx="658">
                  <c:v>0.46910477</c:v>
                </c:pt>
                <c:pt idx="659">
                  <c:v>0.46910477</c:v>
                </c:pt>
                <c:pt idx="660">
                  <c:v>0.46910477</c:v>
                </c:pt>
                <c:pt idx="661">
                  <c:v>0.46910477</c:v>
                </c:pt>
                <c:pt idx="662">
                  <c:v>0.46910477</c:v>
                </c:pt>
                <c:pt idx="663">
                  <c:v>0.46910477</c:v>
                </c:pt>
                <c:pt idx="664">
                  <c:v>0.46910477</c:v>
                </c:pt>
                <c:pt idx="665">
                  <c:v>0.46910477</c:v>
                </c:pt>
                <c:pt idx="666">
                  <c:v>0.46910477</c:v>
                </c:pt>
                <c:pt idx="667">
                  <c:v>0.46910477</c:v>
                </c:pt>
                <c:pt idx="668">
                  <c:v>0.46910477</c:v>
                </c:pt>
                <c:pt idx="669">
                  <c:v>0.46910477</c:v>
                </c:pt>
                <c:pt idx="670">
                  <c:v>0.46910477</c:v>
                </c:pt>
                <c:pt idx="671">
                  <c:v>0.46910477</c:v>
                </c:pt>
                <c:pt idx="672">
                  <c:v>0.46910477</c:v>
                </c:pt>
                <c:pt idx="673">
                  <c:v>0.46910477</c:v>
                </c:pt>
                <c:pt idx="674">
                  <c:v>0.46910477</c:v>
                </c:pt>
                <c:pt idx="675">
                  <c:v>0.46910477</c:v>
                </c:pt>
                <c:pt idx="676">
                  <c:v>0.46910477</c:v>
                </c:pt>
                <c:pt idx="677">
                  <c:v>0.46910477</c:v>
                </c:pt>
                <c:pt idx="678">
                  <c:v>0.46910477</c:v>
                </c:pt>
                <c:pt idx="679">
                  <c:v>0.46910477</c:v>
                </c:pt>
                <c:pt idx="680">
                  <c:v>0.46910477</c:v>
                </c:pt>
                <c:pt idx="681">
                  <c:v>0.46910477</c:v>
                </c:pt>
                <c:pt idx="682">
                  <c:v>0.46910477</c:v>
                </c:pt>
                <c:pt idx="683">
                  <c:v>0.46910477</c:v>
                </c:pt>
                <c:pt idx="684">
                  <c:v>0.46910477</c:v>
                </c:pt>
                <c:pt idx="685">
                  <c:v>0.46910477</c:v>
                </c:pt>
                <c:pt idx="686">
                  <c:v>0.46910477</c:v>
                </c:pt>
                <c:pt idx="687">
                  <c:v>0.46910477</c:v>
                </c:pt>
                <c:pt idx="688">
                  <c:v>0.46910477</c:v>
                </c:pt>
                <c:pt idx="689">
                  <c:v>0.46910477</c:v>
                </c:pt>
                <c:pt idx="690">
                  <c:v>0.46910477</c:v>
                </c:pt>
                <c:pt idx="691">
                  <c:v>0.46910477</c:v>
                </c:pt>
                <c:pt idx="692">
                  <c:v>0.46910477</c:v>
                </c:pt>
                <c:pt idx="693">
                  <c:v>0.46910477</c:v>
                </c:pt>
                <c:pt idx="694">
                  <c:v>0.46910477</c:v>
                </c:pt>
                <c:pt idx="695">
                  <c:v>0.46910477</c:v>
                </c:pt>
                <c:pt idx="696">
                  <c:v>0.46910477</c:v>
                </c:pt>
                <c:pt idx="697">
                  <c:v>0.46910477</c:v>
                </c:pt>
                <c:pt idx="698">
                  <c:v>0.46910477</c:v>
                </c:pt>
                <c:pt idx="699">
                  <c:v>0.46910477</c:v>
                </c:pt>
                <c:pt idx="700">
                  <c:v>0.2335825</c:v>
                </c:pt>
                <c:pt idx="701">
                  <c:v>0.2335825</c:v>
                </c:pt>
                <c:pt idx="702">
                  <c:v>0.2335825</c:v>
                </c:pt>
                <c:pt idx="703">
                  <c:v>0.2335825</c:v>
                </c:pt>
                <c:pt idx="704">
                  <c:v>0.2335825</c:v>
                </c:pt>
                <c:pt idx="705">
                  <c:v>0.2335825</c:v>
                </c:pt>
                <c:pt idx="706">
                  <c:v>0.2335825</c:v>
                </c:pt>
                <c:pt idx="707">
                  <c:v>0.2335825</c:v>
                </c:pt>
                <c:pt idx="708">
                  <c:v>0.2335825</c:v>
                </c:pt>
                <c:pt idx="709">
                  <c:v>0.2335825</c:v>
                </c:pt>
                <c:pt idx="710">
                  <c:v>0.2335825</c:v>
                </c:pt>
                <c:pt idx="711">
                  <c:v>0.2335825</c:v>
                </c:pt>
                <c:pt idx="712">
                  <c:v>0.2335825</c:v>
                </c:pt>
                <c:pt idx="713">
                  <c:v>0.2335825</c:v>
                </c:pt>
                <c:pt idx="714">
                  <c:v>0.2335825</c:v>
                </c:pt>
                <c:pt idx="715">
                  <c:v>0.2335825</c:v>
                </c:pt>
                <c:pt idx="716">
                  <c:v>0.2335825</c:v>
                </c:pt>
                <c:pt idx="717">
                  <c:v>0.2335825</c:v>
                </c:pt>
                <c:pt idx="718">
                  <c:v>0.2335825</c:v>
                </c:pt>
                <c:pt idx="719">
                  <c:v>0.2335825</c:v>
                </c:pt>
                <c:pt idx="720">
                  <c:v>0.2335825</c:v>
                </c:pt>
                <c:pt idx="721">
                  <c:v>0.2335825</c:v>
                </c:pt>
                <c:pt idx="722">
                  <c:v>0.2335825</c:v>
                </c:pt>
                <c:pt idx="723">
                  <c:v>0.2335825</c:v>
                </c:pt>
                <c:pt idx="724">
                  <c:v>0.2335825</c:v>
                </c:pt>
                <c:pt idx="725">
                  <c:v>0.2335825</c:v>
                </c:pt>
                <c:pt idx="726">
                  <c:v>0.2335825</c:v>
                </c:pt>
                <c:pt idx="727">
                  <c:v>0.2335825</c:v>
                </c:pt>
                <c:pt idx="728">
                  <c:v>0.2335825</c:v>
                </c:pt>
                <c:pt idx="729">
                  <c:v>0.2335825</c:v>
                </c:pt>
                <c:pt idx="730">
                  <c:v>0.2335825</c:v>
                </c:pt>
                <c:pt idx="731">
                  <c:v>0.2335825</c:v>
                </c:pt>
                <c:pt idx="732">
                  <c:v>0.2335825</c:v>
                </c:pt>
                <c:pt idx="733">
                  <c:v>0.2335825</c:v>
                </c:pt>
                <c:pt idx="734">
                  <c:v>0.2335825</c:v>
                </c:pt>
                <c:pt idx="735">
                  <c:v>0.2335825</c:v>
                </c:pt>
                <c:pt idx="736">
                  <c:v>0.2335825</c:v>
                </c:pt>
                <c:pt idx="737">
                  <c:v>0.2335825</c:v>
                </c:pt>
                <c:pt idx="738">
                  <c:v>0.2335825</c:v>
                </c:pt>
                <c:pt idx="739">
                  <c:v>0.2335825</c:v>
                </c:pt>
                <c:pt idx="740">
                  <c:v>0.2335825</c:v>
                </c:pt>
                <c:pt idx="741">
                  <c:v>0.2335825</c:v>
                </c:pt>
                <c:pt idx="742">
                  <c:v>0.2335825</c:v>
                </c:pt>
                <c:pt idx="743">
                  <c:v>0.2335825</c:v>
                </c:pt>
                <c:pt idx="744">
                  <c:v>0.2335825</c:v>
                </c:pt>
                <c:pt idx="745">
                  <c:v>0.2335825</c:v>
                </c:pt>
                <c:pt idx="746">
                  <c:v>0.2335825</c:v>
                </c:pt>
                <c:pt idx="747">
                  <c:v>0.2335825</c:v>
                </c:pt>
                <c:pt idx="748">
                  <c:v>0.2335825</c:v>
                </c:pt>
                <c:pt idx="749">
                  <c:v>0.2335825</c:v>
                </c:pt>
                <c:pt idx="750">
                  <c:v>0.2335825</c:v>
                </c:pt>
                <c:pt idx="751">
                  <c:v>0.2335825</c:v>
                </c:pt>
                <c:pt idx="752">
                  <c:v>0.2335825</c:v>
                </c:pt>
                <c:pt idx="753">
                  <c:v>0.2335825</c:v>
                </c:pt>
                <c:pt idx="754">
                  <c:v>0.2335825</c:v>
                </c:pt>
                <c:pt idx="755">
                  <c:v>0.2335825</c:v>
                </c:pt>
                <c:pt idx="756">
                  <c:v>0.2335825</c:v>
                </c:pt>
                <c:pt idx="757">
                  <c:v>0.2335825</c:v>
                </c:pt>
                <c:pt idx="758">
                  <c:v>0.2335825</c:v>
                </c:pt>
                <c:pt idx="759">
                  <c:v>0.2335825</c:v>
                </c:pt>
                <c:pt idx="760">
                  <c:v>0.2335825</c:v>
                </c:pt>
                <c:pt idx="761">
                  <c:v>0.2335825</c:v>
                </c:pt>
                <c:pt idx="762">
                  <c:v>0.2335825</c:v>
                </c:pt>
                <c:pt idx="763">
                  <c:v>0.2335825</c:v>
                </c:pt>
                <c:pt idx="764">
                  <c:v>0.2335825</c:v>
                </c:pt>
                <c:pt idx="765">
                  <c:v>0.2335825</c:v>
                </c:pt>
                <c:pt idx="766">
                  <c:v>0.2335825</c:v>
                </c:pt>
                <c:pt idx="767">
                  <c:v>0.2335825</c:v>
                </c:pt>
                <c:pt idx="768">
                  <c:v>0.2335825</c:v>
                </c:pt>
                <c:pt idx="769">
                  <c:v>0.2335825</c:v>
                </c:pt>
                <c:pt idx="770">
                  <c:v>0.2335825</c:v>
                </c:pt>
                <c:pt idx="771">
                  <c:v>0.2335825</c:v>
                </c:pt>
                <c:pt idx="772">
                  <c:v>0.2335825</c:v>
                </c:pt>
                <c:pt idx="773">
                  <c:v>0.2335825</c:v>
                </c:pt>
                <c:pt idx="774">
                  <c:v>0.2335825</c:v>
                </c:pt>
                <c:pt idx="775">
                  <c:v>0.2335825</c:v>
                </c:pt>
                <c:pt idx="776">
                  <c:v>0.2335825</c:v>
                </c:pt>
                <c:pt idx="777">
                  <c:v>0.2335825</c:v>
                </c:pt>
                <c:pt idx="778">
                  <c:v>0.2335825</c:v>
                </c:pt>
                <c:pt idx="779">
                  <c:v>0.2335825</c:v>
                </c:pt>
                <c:pt idx="780">
                  <c:v>0.2335825</c:v>
                </c:pt>
                <c:pt idx="781">
                  <c:v>0.2335825</c:v>
                </c:pt>
                <c:pt idx="782">
                  <c:v>0.2335825</c:v>
                </c:pt>
                <c:pt idx="783">
                  <c:v>0.2335825</c:v>
                </c:pt>
                <c:pt idx="784">
                  <c:v>0.2335825</c:v>
                </c:pt>
                <c:pt idx="785">
                  <c:v>0.2335825</c:v>
                </c:pt>
                <c:pt idx="786">
                  <c:v>0.2335825</c:v>
                </c:pt>
                <c:pt idx="787">
                  <c:v>0.2335825</c:v>
                </c:pt>
                <c:pt idx="788">
                  <c:v>0.2335825</c:v>
                </c:pt>
                <c:pt idx="789">
                  <c:v>0.2335825</c:v>
                </c:pt>
                <c:pt idx="790">
                  <c:v>0.2335825</c:v>
                </c:pt>
                <c:pt idx="791">
                  <c:v>0.2335825</c:v>
                </c:pt>
                <c:pt idx="792">
                  <c:v>0.2335825</c:v>
                </c:pt>
                <c:pt idx="793">
                  <c:v>0.2335825</c:v>
                </c:pt>
                <c:pt idx="794">
                  <c:v>0.2335825</c:v>
                </c:pt>
                <c:pt idx="795">
                  <c:v>0.2335825</c:v>
                </c:pt>
                <c:pt idx="796">
                  <c:v>0.2335825</c:v>
                </c:pt>
                <c:pt idx="797">
                  <c:v>0.2335825</c:v>
                </c:pt>
                <c:pt idx="798">
                  <c:v>0.2335825</c:v>
                </c:pt>
                <c:pt idx="799">
                  <c:v>0.2335825</c:v>
                </c:pt>
                <c:pt idx="800">
                  <c:v>0.99805929999999998</c:v>
                </c:pt>
                <c:pt idx="801">
                  <c:v>0.99805929999999998</c:v>
                </c:pt>
                <c:pt idx="802">
                  <c:v>0.99805929999999998</c:v>
                </c:pt>
                <c:pt idx="803">
                  <c:v>0.99805929999999998</c:v>
                </c:pt>
                <c:pt idx="804">
                  <c:v>0.99805929999999998</c:v>
                </c:pt>
                <c:pt idx="805">
                  <c:v>0.99805929999999998</c:v>
                </c:pt>
                <c:pt idx="806">
                  <c:v>0.99805929999999998</c:v>
                </c:pt>
                <c:pt idx="807">
                  <c:v>0.99805929999999998</c:v>
                </c:pt>
                <c:pt idx="808">
                  <c:v>0.99805929999999998</c:v>
                </c:pt>
                <c:pt idx="809">
                  <c:v>0.99805929999999998</c:v>
                </c:pt>
                <c:pt idx="810">
                  <c:v>0.99805929999999998</c:v>
                </c:pt>
                <c:pt idx="811">
                  <c:v>0.99805929999999998</c:v>
                </c:pt>
                <c:pt idx="812">
                  <c:v>0.99805929999999998</c:v>
                </c:pt>
                <c:pt idx="813">
                  <c:v>0.99805929999999998</c:v>
                </c:pt>
                <c:pt idx="814">
                  <c:v>0.99805929999999998</c:v>
                </c:pt>
                <c:pt idx="815">
                  <c:v>0.99805929999999998</c:v>
                </c:pt>
                <c:pt idx="816">
                  <c:v>0.99805929999999998</c:v>
                </c:pt>
                <c:pt idx="817">
                  <c:v>0.99805929999999998</c:v>
                </c:pt>
                <c:pt idx="818">
                  <c:v>0.99805929999999998</c:v>
                </c:pt>
                <c:pt idx="819">
                  <c:v>0.99805929999999998</c:v>
                </c:pt>
                <c:pt idx="820">
                  <c:v>0.99805929999999998</c:v>
                </c:pt>
                <c:pt idx="821">
                  <c:v>0.99805929999999998</c:v>
                </c:pt>
                <c:pt idx="822">
                  <c:v>0.99805929999999998</c:v>
                </c:pt>
                <c:pt idx="823">
                  <c:v>0.99805929999999998</c:v>
                </c:pt>
                <c:pt idx="824">
                  <c:v>0.99805929999999998</c:v>
                </c:pt>
                <c:pt idx="825">
                  <c:v>0.99805929999999998</c:v>
                </c:pt>
                <c:pt idx="826">
                  <c:v>0.99805929999999998</c:v>
                </c:pt>
                <c:pt idx="827">
                  <c:v>0.99805929999999998</c:v>
                </c:pt>
                <c:pt idx="828">
                  <c:v>0.99805929999999998</c:v>
                </c:pt>
                <c:pt idx="829">
                  <c:v>0.99805929999999998</c:v>
                </c:pt>
                <c:pt idx="830">
                  <c:v>0.99805929999999998</c:v>
                </c:pt>
                <c:pt idx="831">
                  <c:v>0.99805929999999998</c:v>
                </c:pt>
                <c:pt idx="832">
                  <c:v>0.99805929999999998</c:v>
                </c:pt>
                <c:pt idx="833">
                  <c:v>0.99805929999999998</c:v>
                </c:pt>
                <c:pt idx="834">
                  <c:v>0.99805929999999998</c:v>
                </c:pt>
                <c:pt idx="835">
                  <c:v>0.99805929999999998</c:v>
                </c:pt>
                <c:pt idx="836">
                  <c:v>0.99805929999999998</c:v>
                </c:pt>
                <c:pt idx="837">
                  <c:v>0.99805929999999998</c:v>
                </c:pt>
                <c:pt idx="838">
                  <c:v>0.99805929999999998</c:v>
                </c:pt>
                <c:pt idx="839">
                  <c:v>0.99805929999999998</c:v>
                </c:pt>
                <c:pt idx="840">
                  <c:v>0.99805929999999998</c:v>
                </c:pt>
                <c:pt idx="841">
                  <c:v>0.99805929999999998</c:v>
                </c:pt>
                <c:pt idx="842">
                  <c:v>0.99805929999999998</c:v>
                </c:pt>
                <c:pt idx="843">
                  <c:v>0.99805929999999998</c:v>
                </c:pt>
                <c:pt idx="844">
                  <c:v>0.99805929999999998</c:v>
                </c:pt>
                <c:pt idx="845">
                  <c:v>0.99805929999999998</c:v>
                </c:pt>
                <c:pt idx="846">
                  <c:v>0.99805929999999998</c:v>
                </c:pt>
                <c:pt idx="847">
                  <c:v>0.99805929999999998</c:v>
                </c:pt>
                <c:pt idx="848">
                  <c:v>0.99805929999999998</c:v>
                </c:pt>
                <c:pt idx="849">
                  <c:v>0.99805929999999998</c:v>
                </c:pt>
                <c:pt idx="850">
                  <c:v>0.99805929999999998</c:v>
                </c:pt>
                <c:pt idx="851">
                  <c:v>0.99805929999999998</c:v>
                </c:pt>
                <c:pt idx="852">
                  <c:v>0.99805929999999998</c:v>
                </c:pt>
                <c:pt idx="853">
                  <c:v>0.99805929999999998</c:v>
                </c:pt>
                <c:pt idx="854">
                  <c:v>0.99805929999999998</c:v>
                </c:pt>
                <c:pt idx="855">
                  <c:v>0.99805929999999998</c:v>
                </c:pt>
                <c:pt idx="856">
                  <c:v>0.99805929999999998</c:v>
                </c:pt>
                <c:pt idx="857">
                  <c:v>0.99805929999999998</c:v>
                </c:pt>
                <c:pt idx="858">
                  <c:v>0.99805929999999998</c:v>
                </c:pt>
                <c:pt idx="859">
                  <c:v>0.99805929999999998</c:v>
                </c:pt>
                <c:pt idx="860">
                  <c:v>0.99805929999999998</c:v>
                </c:pt>
                <c:pt idx="861">
                  <c:v>0.99805929999999998</c:v>
                </c:pt>
                <c:pt idx="862">
                  <c:v>0.99805929999999998</c:v>
                </c:pt>
                <c:pt idx="863">
                  <c:v>0.99805929999999998</c:v>
                </c:pt>
                <c:pt idx="864">
                  <c:v>0.99805929999999998</c:v>
                </c:pt>
                <c:pt idx="865">
                  <c:v>0.99805929999999998</c:v>
                </c:pt>
                <c:pt idx="866">
                  <c:v>0.99805929999999998</c:v>
                </c:pt>
                <c:pt idx="867">
                  <c:v>0.99805929999999998</c:v>
                </c:pt>
                <c:pt idx="868">
                  <c:v>0.99805929999999998</c:v>
                </c:pt>
                <c:pt idx="869">
                  <c:v>0.99805929999999998</c:v>
                </c:pt>
                <c:pt idx="870">
                  <c:v>0.99805929999999998</c:v>
                </c:pt>
                <c:pt idx="871">
                  <c:v>0.99805929999999998</c:v>
                </c:pt>
                <c:pt idx="872">
                  <c:v>0.99805929999999998</c:v>
                </c:pt>
                <c:pt idx="873">
                  <c:v>0.99805929999999998</c:v>
                </c:pt>
                <c:pt idx="874">
                  <c:v>0.99805929999999998</c:v>
                </c:pt>
                <c:pt idx="875">
                  <c:v>0.99805929999999998</c:v>
                </c:pt>
                <c:pt idx="876">
                  <c:v>0.99805929999999998</c:v>
                </c:pt>
                <c:pt idx="877">
                  <c:v>0.99805929999999998</c:v>
                </c:pt>
                <c:pt idx="878">
                  <c:v>0.99805929999999998</c:v>
                </c:pt>
                <c:pt idx="879">
                  <c:v>0.99805929999999998</c:v>
                </c:pt>
                <c:pt idx="880">
                  <c:v>0.99805929999999998</c:v>
                </c:pt>
                <c:pt idx="881">
                  <c:v>0.99805929999999998</c:v>
                </c:pt>
                <c:pt idx="882">
                  <c:v>0.99805929999999998</c:v>
                </c:pt>
                <c:pt idx="883">
                  <c:v>0.99805929999999998</c:v>
                </c:pt>
                <c:pt idx="884">
                  <c:v>0.99805929999999998</c:v>
                </c:pt>
                <c:pt idx="885">
                  <c:v>0.99805929999999998</c:v>
                </c:pt>
                <c:pt idx="886">
                  <c:v>0.99805929999999998</c:v>
                </c:pt>
                <c:pt idx="887">
                  <c:v>0.99805929999999998</c:v>
                </c:pt>
                <c:pt idx="888">
                  <c:v>0.99805929999999998</c:v>
                </c:pt>
                <c:pt idx="889">
                  <c:v>0.99805929999999998</c:v>
                </c:pt>
                <c:pt idx="890">
                  <c:v>0.99805929999999998</c:v>
                </c:pt>
                <c:pt idx="891">
                  <c:v>0.99805929999999998</c:v>
                </c:pt>
                <c:pt idx="892">
                  <c:v>0.99805929999999998</c:v>
                </c:pt>
                <c:pt idx="893">
                  <c:v>0.99805929999999998</c:v>
                </c:pt>
                <c:pt idx="894">
                  <c:v>0.99805929999999998</c:v>
                </c:pt>
                <c:pt idx="895">
                  <c:v>0.99805929999999998</c:v>
                </c:pt>
                <c:pt idx="896">
                  <c:v>0.99805929999999998</c:v>
                </c:pt>
                <c:pt idx="897">
                  <c:v>0.99805929999999998</c:v>
                </c:pt>
                <c:pt idx="898">
                  <c:v>0.99805929999999998</c:v>
                </c:pt>
                <c:pt idx="899">
                  <c:v>0.99805929999999998</c:v>
                </c:pt>
                <c:pt idx="900">
                  <c:v>0.76253700000000002</c:v>
                </c:pt>
                <c:pt idx="901">
                  <c:v>0.76253700000000002</c:v>
                </c:pt>
                <c:pt idx="902">
                  <c:v>0.76253700000000002</c:v>
                </c:pt>
                <c:pt idx="903">
                  <c:v>0.76253700000000002</c:v>
                </c:pt>
                <c:pt idx="904">
                  <c:v>0.76253700000000002</c:v>
                </c:pt>
                <c:pt idx="905">
                  <c:v>0.76253700000000002</c:v>
                </c:pt>
                <c:pt idx="906">
                  <c:v>0.76253700000000002</c:v>
                </c:pt>
                <c:pt idx="907">
                  <c:v>0.76253700000000002</c:v>
                </c:pt>
                <c:pt idx="908">
                  <c:v>0.76253700000000002</c:v>
                </c:pt>
                <c:pt idx="909">
                  <c:v>0.76253700000000002</c:v>
                </c:pt>
                <c:pt idx="910">
                  <c:v>0.76253700000000002</c:v>
                </c:pt>
                <c:pt idx="911">
                  <c:v>0.76253700000000002</c:v>
                </c:pt>
                <c:pt idx="912">
                  <c:v>0.76253700000000002</c:v>
                </c:pt>
                <c:pt idx="913">
                  <c:v>0.76253700000000002</c:v>
                </c:pt>
                <c:pt idx="914">
                  <c:v>0.76253700000000002</c:v>
                </c:pt>
                <c:pt idx="915">
                  <c:v>0.76253700000000002</c:v>
                </c:pt>
                <c:pt idx="916">
                  <c:v>0.76253700000000002</c:v>
                </c:pt>
                <c:pt idx="917">
                  <c:v>0.76253700000000002</c:v>
                </c:pt>
                <c:pt idx="918">
                  <c:v>0.76253700000000002</c:v>
                </c:pt>
                <c:pt idx="919">
                  <c:v>0.76253700000000002</c:v>
                </c:pt>
                <c:pt idx="920">
                  <c:v>0.76253700000000002</c:v>
                </c:pt>
                <c:pt idx="921">
                  <c:v>0.76253700000000002</c:v>
                </c:pt>
                <c:pt idx="922">
                  <c:v>0.76253700000000002</c:v>
                </c:pt>
                <c:pt idx="923">
                  <c:v>0.76253700000000002</c:v>
                </c:pt>
                <c:pt idx="924">
                  <c:v>0.76253700000000002</c:v>
                </c:pt>
                <c:pt idx="925">
                  <c:v>0.76253700000000002</c:v>
                </c:pt>
                <c:pt idx="926">
                  <c:v>0.76253700000000002</c:v>
                </c:pt>
                <c:pt idx="927">
                  <c:v>0.76253700000000002</c:v>
                </c:pt>
                <c:pt idx="928">
                  <c:v>0.76253700000000002</c:v>
                </c:pt>
                <c:pt idx="929">
                  <c:v>0.76253700000000002</c:v>
                </c:pt>
                <c:pt idx="930">
                  <c:v>0.76253700000000002</c:v>
                </c:pt>
                <c:pt idx="931">
                  <c:v>0.76253700000000002</c:v>
                </c:pt>
                <c:pt idx="932">
                  <c:v>0.76253700000000002</c:v>
                </c:pt>
                <c:pt idx="933">
                  <c:v>0.76253700000000002</c:v>
                </c:pt>
                <c:pt idx="934">
                  <c:v>0.76253700000000002</c:v>
                </c:pt>
                <c:pt idx="935">
                  <c:v>0.76253700000000002</c:v>
                </c:pt>
                <c:pt idx="936">
                  <c:v>0.76253700000000002</c:v>
                </c:pt>
                <c:pt idx="937">
                  <c:v>0.76253700000000002</c:v>
                </c:pt>
                <c:pt idx="938">
                  <c:v>0.76253700000000002</c:v>
                </c:pt>
                <c:pt idx="939">
                  <c:v>0.76253700000000002</c:v>
                </c:pt>
                <c:pt idx="940">
                  <c:v>0.76253700000000002</c:v>
                </c:pt>
                <c:pt idx="941">
                  <c:v>0.76253700000000002</c:v>
                </c:pt>
                <c:pt idx="942">
                  <c:v>0.76253700000000002</c:v>
                </c:pt>
                <c:pt idx="943">
                  <c:v>0.76253700000000002</c:v>
                </c:pt>
                <c:pt idx="944">
                  <c:v>0.76253700000000002</c:v>
                </c:pt>
                <c:pt idx="945">
                  <c:v>0.76253700000000002</c:v>
                </c:pt>
                <c:pt idx="946">
                  <c:v>0.76253700000000002</c:v>
                </c:pt>
                <c:pt idx="947">
                  <c:v>0.76253700000000002</c:v>
                </c:pt>
                <c:pt idx="948">
                  <c:v>0.76253700000000002</c:v>
                </c:pt>
                <c:pt idx="949">
                  <c:v>0.76253700000000002</c:v>
                </c:pt>
                <c:pt idx="950">
                  <c:v>0.76253700000000002</c:v>
                </c:pt>
                <c:pt idx="951">
                  <c:v>0.76253700000000002</c:v>
                </c:pt>
                <c:pt idx="952">
                  <c:v>0.76253700000000002</c:v>
                </c:pt>
                <c:pt idx="953">
                  <c:v>0.76253700000000002</c:v>
                </c:pt>
                <c:pt idx="954">
                  <c:v>0.76253700000000002</c:v>
                </c:pt>
                <c:pt idx="955">
                  <c:v>0.76253700000000002</c:v>
                </c:pt>
                <c:pt idx="956">
                  <c:v>0.76253700000000002</c:v>
                </c:pt>
                <c:pt idx="957">
                  <c:v>0.76253700000000002</c:v>
                </c:pt>
                <c:pt idx="958">
                  <c:v>0.76253700000000002</c:v>
                </c:pt>
                <c:pt idx="959">
                  <c:v>0.76253700000000002</c:v>
                </c:pt>
                <c:pt idx="960">
                  <c:v>0.76253700000000002</c:v>
                </c:pt>
                <c:pt idx="961">
                  <c:v>0.76253700000000002</c:v>
                </c:pt>
                <c:pt idx="962">
                  <c:v>0.76253700000000002</c:v>
                </c:pt>
                <c:pt idx="963">
                  <c:v>0.76253700000000002</c:v>
                </c:pt>
                <c:pt idx="964">
                  <c:v>0.76253700000000002</c:v>
                </c:pt>
                <c:pt idx="965">
                  <c:v>0.76253700000000002</c:v>
                </c:pt>
                <c:pt idx="966">
                  <c:v>0.76253700000000002</c:v>
                </c:pt>
                <c:pt idx="967">
                  <c:v>0.76253700000000002</c:v>
                </c:pt>
                <c:pt idx="968">
                  <c:v>0.76253700000000002</c:v>
                </c:pt>
                <c:pt idx="969">
                  <c:v>0.76253700000000002</c:v>
                </c:pt>
                <c:pt idx="970">
                  <c:v>0.76253700000000002</c:v>
                </c:pt>
                <c:pt idx="971">
                  <c:v>0.76253700000000002</c:v>
                </c:pt>
                <c:pt idx="972">
                  <c:v>0.76253700000000002</c:v>
                </c:pt>
                <c:pt idx="973">
                  <c:v>0.76253700000000002</c:v>
                </c:pt>
                <c:pt idx="974">
                  <c:v>0.76253700000000002</c:v>
                </c:pt>
                <c:pt idx="975">
                  <c:v>0.76253700000000002</c:v>
                </c:pt>
                <c:pt idx="976">
                  <c:v>0.76253700000000002</c:v>
                </c:pt>
                <c:pt idx="977">
                  <c:v>0.76253700000000002</c:v>
                </c:pt>
                <c:pt idx="978">
                  <c:v>0.76253700000000002</c:v>
                </c:pt>
                <c:pt idx="979">
                  <c:v>0.76253700000000002</c:v>
                </c:pt>
                <c:pt idx="980">
                  <c:v>0.76253700000000002</c:v>
                </c:pt>
                <c:pt idx="981">
                  <c:v>0.76253700000000002</c:v>
                </c:pt>
                <c:pt idx="982">
                  <c:v>0.76253700000000002</c:v>
                </c:pt>
                <c:pt idx="983">
                  <c:v>0.76253700000000002</c:v>
                </c:pt>
                <c:pt idx="984">
                  <c:v>0.76253700000000002</c:v>
                </c:pt>
                <c:pt idx="985">
                  <c:v>0.76253700000000002</c:v>
                </c:pt>
                <c:pt idx="986">
                  <c:v>0.76253700000000002</c:v>
                </c:pt>
                <c:pt idx="987">
                  <c:v>0.76253700000000002</c:v>
                </c:pt>
                <c:pt idx="988">
                  <c:v>0.76253700000000002</c:v>
                </c:pt>
                <c:pt idx="989">
                  <c:v>0.76253700000000002</c:v>
                </c:pt>
                <c:pt idx="990">
                  <c:v>0.76253700000000002</c:v>
                </c:pt>
                <c:pt idx="991">
                  <c:v>0.76253700000000002</c:v>
                </c:pt>
                <c:pt idx="992">
                  <c:v>0.76253700000000002</c:v>
                </c:pt>
                <c:pt idx="993">
                  <c:v>0.76253700000000002</c:v>
                </c:pt>
                <c:pt idx="994">
                  <c:v>0.76253700000000002</c:v>
                </c:pt>
                <c:pt idx="995">
                  <c:v>0.76253700000000002</c:v>
                </c:pt>
                <c:pt idx="996">
                  <c:v>0.76253700000000002</c:v>
                </c:pt>
                <c:pt idx="997">
                  <c:v>0.76253700000000002</c:v>
                </c:pt>
                <c:pt idx="998">
                  <c:v>0.76253700000000002</c:v>
                </c:pt>
                <c:pt idx="999">
                  <c:v>0.76253700000000002</c:v>
                </c:pt>
                <c:pt idx="1000">
                  <c:v>0.52701569999999998</c:v>
                </c:pt>
                <c:pt idx="1001">
                  <c:v>0.52701569999999998</c:v>
                </c:pt>
                <c:pt idx="1002">
                  <c:v>0.52701569999999998</c:v>
                </c:pt>
                <c:pt idx="1003">
                  <c:v>0.52701569999999998</c:v>
                </c:pt>
                <c:pt idx="1004">
                  <c:v>0.52701569999999998</c:v>
                </c:pt>
                <c:pt idx="1005">
                  <c:v>0.52701569999999998</c:v>
                </c:pt>
                <c:pt idx="1006">
                  <c:v>0.52701569999999998</c:v>
                </c:pt>
                <c:pt idx="1007">
                  <c:v>0.52701569999999998</c:v>
                </c:pt>
                <c:pt idx="1008">
                  <c:v>0.52701569999999998</c:v>
                </c:pt>
                <c:pt idx="1009">
                  <c:v>0.52701569999999998</c:v>
                </c:pt>
                <c:pt idx="1010">
                  <c:v>0.52701569999999998</c:v>
                </c:pt>
                <c:pt idx="1011">
                  <c:v>0.52701569999999998</c:v>
                </c:pt>
                <c:pt idx="1012">
                  <c:v>0.52701569999999998</c:v>
                </c:pt>
                <c:pt idx="1013">
                  <c:v>0.52701569999999998</c:v>
                </c:pt>
                <c:pt idx="1014">
                  <c:v>0.52701569999999998</c:v>
                </c:pt>
                <c:pt idx="1015">
                  <c:v>0.52701569999999998</c:v>
                </c:pt>
                <c:pt idx="1016">
                  <c:v>0.52701569999999998</c:v>
                </c:pt>
                <c:pt idx="1017">
                  <c:v>0.52701569999999998</c:v>
                </c:pt>
                <c:pt idx="1018">
                  <c:v>0.52701569999999998</c:v>
                </c:pt>
                <c:pt idx="1019">
                  <c:v>0.52701569999999998</c:v>
                </c:pt>
                <c:pt idx="1020">
                  <c:v>0.52701569999999998</c:v>
                </c:pt>
                <c:pt idx="1021">
                  <c:v>0.52701569999999998</c:v>
                </c:pt>
                <c:pt idx="1022">
                  <c:v>0.52701569999999998</c:v>
                </c:pt>
                <c:pt idx="1023">
                  <c:v>0.52701569999999998</c:v>
                </c:pt>
                <c:pt idx="1024">
                  <c:v>0.52701569999999998</c:v>
                </c:pt>
                <c:pt idx="1025">
                  <c:v>0.52701569999999998</c:v>
                </c:pt>
                <c:pt idx="1026">
                  <c:v>0.52701569999999998</c:v>
                </c:pt>
                <c:pt idx="1027">
                  <c:v>0.52701569999999998</c:v>
                </c:pt>
                <c:pt idx="1028">
                  <c:v>0.52701569999999998</c:v>
                </c:pt>
                <c:pt idx="1029">
                  <c:v>0.52701569999999998</c:v>
                </c:pt>
                <c:pt idx="1030">
                  <c:v>0.52701569999999998</c:v>
                </c:pt>
                <c:pt idx="1031">
                  <c:v>0.52701569999999998</c:v>
                </c:pt>
                <c:pt idx="1032">
                  <c:v>0.52701569999999998</c:v>
                </c:pt>
                <c:pt idx="1033">
                  <c:v>0.52701569999999998</c:v>
                </c:pt>
                <c:pt idx="1034">
                  <c:v>0.52701569999999998</c:v>
                </c:pt>
                <c:pt idx="1035">
                  <c:v>0.52701569999999998</c:v>
                </c:pt>
                <c:pt idx="1036">
                  <c:v>0.52701569999999998</c:v>
                </c:pt>
                <c:pt idx="1037">
                  <c:v>0.52701569999999998</c:v>
                </c:pt>
                <c:pt idx="1038">
                  <c:v>0.52701569999999998</c:v>
                </c:pt>
                <c:pt idx="1039">
                  <c:v>0.52701569999999998</c:v>
                </c:pt>
                <c:pt idx="1040">
                  <c:v>0.52701569999999998</c:v>
                </c:pt>
                <c:pt idx="1041">
                  <c:v>0.52701569999999998</c:v>
                </c:pt>
                <c:pt idx="1042">
                  <c:v>0.52701569999999998</c:v>
                </c:pt>
                <c:pt idx="1043">
                  <c:v>0.52701569999999998</c:v>
                </c:pt>
                <c:pt idx="1044">
                  <c:v>0.52701569999999998</c:v>
                </c:pt>
                <c:pt idx="1045">
                  <c:v>0.52701569999999998</c:v>
                </c:pt>
                <c:pt idx="1046">
                  <c:v>0.52701569999999998</c:v>
                </c:pt>
                <c:pt idx="1047">
                  <c:v>0.52701569999999998</c:v>
                </c:pt>
                <c:pt idx="1048">
                  <c:v>0.52701569999999998</c:v>
                </c:pt>
                <c:pt idx="1049">
                  <c:v>0.52701569999999998</c:v>
                </c:pt>
                <c:pt idx="1050">
                  <c:v>0.52701569999999998</c:v>
                </c:pt>
                <c:pt idx="1051">
                  <c:v>0.52701569999999998</c:v>
                </c:pt>
                <c:pt idx="1052">
                  <c:v>0.52701569999999998</c:v>
                </c:pt>
                <c:pt idx="1053">
                  <c:v>0.52701569999999998</c:v>
                </c:pt>
                <c:pt idx="1054">
                  <c:v>0.52701569999999998</c:v>
                </c:pt>
                <c:pt idx="1055">
                  <c:v>0.52701569999999998</c:v>
                </c:pt>
                <c:pt idx="1056">
                  <c:v>0.52701569999999998</c:v>
                </c:pt>
                <c:pt idx="1057">
                  <c:v>0.52701569999999998</c:v>
                </c:pt>
                <c:pt idx="1058">
                  <c:v>0.52701569999999998</c:v>
                </c:pt>
                <c:pt idx="1059">
                  <c:v>0.52701569999999998</c:v>
                </c:pt>
                <c:pt idx="1060">
                  <c:v>0.52701569999999998</c:v>
                </c:pt>
                <c:pt idx="1061">
                  <c:v>0.52701569999999998</c:v>
                </c:pt>
                <c:pt idx="1062">
                  <c:v>0.52701569999999998</c:v>
                </c:pt>
                <c:pt idx="1063">
                  <c:v>0.52701569999999998</c:v>
                </c:pt>
                <c:pt idx="1064">
                  <c:v>0.52701569999999998</c:v>
                </c:pt>
                <c:pt idx="1065">
                  <c:v>0.52701569999999998</c:v>
                </c:pt>
                <c:pt idx="1066">
                  <c:v>0.52701569999999998</c:v>
                </c:pt>
                <c:pt idx="1067">
                  <c:v>0.52701569999999998</c:v>
                </c:pt>
                <c:pt idx="1068">
                  <c:v>0.52701569999999998</c:v>
                </c:pt>
                <c:pt idx="1069">
                  <c:v>0.52701569999999998</c:v>
                </c:pt>
                <c:pt idx="1070">
                  <c:v>0.52701569999999998</c:v>
                </c:pt>
                <c:pt idx="1071">
                  <c:v>0.52701569999999998</c:v>
                </c:pt>
                <c:pt idx="1072">
                  <c:v>0.52701569999999998</c:v>
                </c:pt>
                <c:pt idx="1073">
                  <c:v>0.52701569999999998</c:v>
                </c:pt>
                <c:pt idx="1074">
                  <c:v>0.52701569999999998</c:v>
                </c:pt>
                <c:pt idx="1075">
                  <c:v>0.52701569999999998</c:v>
                </c:pt>
                <c:pt idx="1076">
                  <c:v>0.52701569999999998</c:v>
                </c:pt>
                <c:pt idx="1077">
                  <c:v>0.52701569999999998</c:v>
                </c:pt>
                <c:pt idx="1078">
                  <c:v>0.52701569999999998</c:v>
                </c:pt>
                <c:pt idx="1079">
                  <c:v>0.52701569999999998</c:v>
                </c:pt>
                <c:pt idx="1080">
                  <c:v>0.52701569999999998</c:v>
                </c:pt>
                <c:pt idx="1081">
                  <c:v>0.52701569999999998</c:v>
                </c:pt>
                <c:pt idx="1082">
                  <c:v>0.52701569999999998</c:v>
                </c:pt>
                <c:pt idx="1083">
                  <c:v>0.52701569999999998</c:v>
                </c:pt>
                <c:pt idx="1084">
                  <c:v>0.52701569999999998</c:v>
                </c:pt>
                <c:pt idx="1085">
                  <c:v>0.52701569999999998</c:v>
                </c:pt>
                <c:pt idx="1086">
                  <c:v>0.52701569999999998</c:v>
                </c:pt>
                <c:pt idx="1087">
                  <c:v>0.52701569999999998</c:v>
                </c:pt>
                <c:pt idx="1088">
                  <c:v>0.52701569999999998</c:v>
                </c:pt>
                <c:pt idx="1089">
                  <c:v>0.52701569999999998</c:v>
                </c:pt>
                <c:pt idx="1090">
                  <c:v>0.52701569999999998</c:v>
                </c:pt>
                <c:pt idx="1091">
                  <c:v>0.52701569999999998</c:v>
                </c:pt>
                <c:pt idx="1092">
                  <c:v>0.52701569999999998</c:v>
                </c:pt>
                <c:pt idx="1093">
                  <c:v>0.52701569999999998</c:v>
                </c:pt>
                <c:pt idx="1094">
                  <c:v>0.52701569999999998</c:v>
                </c:pt>
                <c:pt idx="1095">
                  <c:v>0.52701569999999998</c:v>
                </c:pt>
                <c:pt idx="1096">
                  <c:v>0.52701569999999998</c:v>
                </c:pt>
                <c:pt idx="1097">
                  <c:v>0.52701569999999998</c:v>
                </c:pt>
                <c:pt idx="1098">
                  <c:v>0.52701569999999998</c:v>
                </c:pt>
                <c:pt idx="1099">
                  <c:v>0.52701569999999998</c:v>
                </c:pt>
                <c:pt idx="1100">
                  <c:v>0.29149246000000001</c:v>
                </c:pt>
                <c:pt idx="1101">
                  <c:v>0.29149246000000001</c:v>
                </c:pt>
                <c:pt idx="1102">
                  <c:v>0.29149246000000001</c:v>
                </c:pt>
                <c:pt idx="1103">
                  <c:v>0.29149246000000001</c:v>
                </c:pt>
                <c:pt idx="1104">
                  <c:v>0.29149246000000001</c:v>
                </c:pt>
                <c:pt idx="1105">
                  <c:v>0.29149246000000001</c:v>
                </c:pt>
                <c:pt idx="1106">
                  <c:v>0.29149246000000001</c:v>
                </c:pt>
                <c:pt idx="1107">
                  <c:v>0.29149246000000001</c:v>
                </c:pt>
                <c:pt idx="1108">
                  <c:v>0.29149246000000001</c:v>
                </c:pt>
                <c:pt idx="1109">
                  <c:v>0.29149246000000001</c:v>
                </c:pt>
                <c:pt idx="1110">
                  <c:v>0.29149246000000001</c:v>
                </c:pt>
                <c:pt idx="1111">
                  <c:v>0.29149246000000001</c:v>
                </c:pt>
                <c:pt idx="1112">
                  <c:v>0.29149246000000001</c:v>
                </c:pt>
                <c:pt idx="1113">
                  <c:v>0.29149246000000001</c:v>
                </c:pt>
                <c:pt idx="1114">
                  <c:v>0.29149246000000001</c:v>
                </c:pt>
                <c:pt idx="1115">
                  <c:v>0.29149246000000001</c:v>
                </c:pt>
                <c:pt idx="1116">
                  <c:v>0.29149246000000001</c:v>
                </c:pt>
                <c:pt idx="1117">
                  <c:v>0.29149246000000001</c:v>
                </c:pt>
                <c:pt idx="1118">
                  <c:v>0.29149246000000001</c:v>
                </c:pt>
                <c:pt idx="1119">
                  <c:v>0.29149246000000001</c:v>
                </c:pt>
                <c:pt idx="1120">
                  <c:v>0.29149246000000001</c:v>
                </c:pt>
                <c:pt idx="1121">
                  <c:v>0.29149246000000001</c:v>
                </c:pt>
                <c:pt idx="1122">
                  <c:v>0.29149246000000001</c:v>
                </c:pt>
                <c:pt idx="1123">
                  <c:v>0.29149246000000001</c:v>
                </c:pt>
                <c:pt idx="1124">
                  <c:v>0.29149246000000001</c:v>
                </c:pt>
                <c:pt idx="1125">
                  <c:v>0.29149246000000001</c:v>
                </c:pt>
                <c:pt idx="1126">
                  <c:v>0.29149246000000001</c:v>
                </c:pt>
                <c:pt idx="1127">
                  <c:v>0.29149246000000001</c:v>
                </c:pt>
                <c:pt idx="1128">
                  <c:v>0.29149246000000001</c:v>
                </c:pt>
                <c:pt idx="1129">
                  <c:v>0.29149246000000001</c:v>
                </c:pt>
                <c:pt idx="1130">
                  <c:v>0.29149246000000001</c:v>
                </c:pt>
                <c:pt idx="1131">
                  <c:v>0.29149246000000001</c:v>
                </c:pt>
                <c:pt idx="1132">
                  <c:v>0.29149246000000001</c:v>
                </c:pt>
                <c:pt idx="1133">
                  <c:v>0.29149246000000001</c:v>
                </c:pt>
                <c:pt idx="1134">
                  <c:v>0.29149246000000001</c:v>
                </c:pt>
                <c:pt idx="1135">
                  <c:v>0.29149246000000001</c:v>
                </c:pt>
                <c:pt idx="1136">
                  <c:v>0.29149246000000001</c:v>
                </c:pt>
                <c:pt idx="1137">
                  <c:v>0.29149246000000001</c:v>
                </c:pt>
                <c:pt idx="1138">
                  <c:v>0.29149246000000001</c:v>
                </c:pt>
                <c:pt idx="1139">
                  <c:v>0.29149246000000001</c:v>
                </c:pt>
                <c:pt idx="1140">
                  <c:v>0.29149246000000001</c:v>
                </c:pt>
                <c:pt idx="1141">
                  <c:v>0.29149246000000001</c:v>
                </c:pt>
                <c:pt idx="1142">
                  <c:v>0.29149246000000001</c:v>
                </c:pt>
                <c:pt idx="1143">
                  <c:v>0.29149246000000001</c:v>
                </c:pt>
                <c:pt idx="1144">
                  <c:v>0.29149246000000001</c:v>
                </c:pt>
                <c:pt idx="1145">
                  <c:v>0.29149246000000001</c:v>
                </c:pt>
                <c:pt idx="1146">
                  <c:v>0.29149246000000001</c:v>
                </c:pt>
                <c:pt idx="1147">
                  <c:v>0.29149246000000001</c:v>
                </c:pt>
                <c:pt idx="1148">
                  <c:v>0.29149246000000001</c:v>
                </c:pt>
                <c:pt idx="1149">
                  <c:v>0.29149246000000001</c:v>
                </c:pt>
                <c:pt idx="1150">
                  <c:v>0.29149246000000001</c:v>
                </c:pt>
                <c:pt idx="1151">
                  <c:v>0.29149246000000001</c:v>
                </c:pt>
                <c:pt idx="1152">
                  <c:v>0.29149246000000001</c:v>
                </c:pt>
                <c:pt idx="1153">
                  <c:v>0.29149246000000001</c:v>
                </c:pt>
                <c:pt idx="1154">
                  <c:v>0.29149246000000001</c:v>
                </c:pt>
                <c:pt idx="1155">
                  <c:v>0.29149246000000001</c:v>
                </c:pt>
                <c:pt idx="1156">
                  <c:v>0.29149246000000001</c:v>
                </c:pt>
                <c:pt idx="1157">
                  <c:v>0.29149246000000001</c:v>
                </c:pt>
                <c:pt idx="1158">
                  <c:v>0.29149246000000001</c:v>
                </c:pt>
                <c:pt idx="1159">
                  <c:v>0.29149246000000001</c:v>
                </c:pt>
                <c:pt idx="1160">
                  <c:v>0.29149246000000001</c:v>
                </c:pt>
                <c:pt idx="1161">
                  <c:v>0.29149246000000001</c:v>
                </c:pt>
                <c:pt idx="1162">
                  <c:v>0.29149246000000001</c:v>
                </c:pt>
                <c:pt idx="1163">
                  <c:v>0.29149246000000001</c:v>
                </c:pt>
                <c:pt idx="1164">
                  <c:v>0.29149246000000001</c:v>
                </c:pt>
                <c:pt idx="1165">
                  <c:v>0.29149246000000001</c:v>
                </c:pt>
                <c:pt idx="1166">
                  <c:v>0.29149246000000001</c:v>
                </c:pt>
                <c:pt idx="1167">
                  <c:v>0.29149246000000001</c:v>
                </c:pt>
                <c:pt idx="1168">
                  <c:v>0.29149246000000001</c:v>
                </c:pt>
                <c:pt idx="1169">
                  <c:v>0.29149246000000001</c:v>
                </c:pt>
                <c:pt idx="1170">
                  <c:v>0.29149246000000001</c:v>
                </c:pt>
                <c:pt idx="1171">
                  <c:v>0.29149246000000001</c:v>
                </c:pt>
                <c:pt idx="1172">
                  <c:v>0.29149246000000001</c:v>
                </c:pt>
                <c:pt idx="1173">
                  <c:v>0.29149246000000001</c:v>
                </c:pt>
                <c:pt idx="1174">
                  <c:v>0.29149246000000001</c:v>
                </c:pt>
                <c:pt idx="1175">
                  <c:v>0.29149246000000001</c:v>
                </c:pt>
                <c:pt idx="1176">
                  <c:v>0.29149246000000001</c:v>
                </c:pt>
                <c:pt idx="1177">
                  <c:v>0.29149246000000001</c:v>
                </c:pt>
                <c:pt idx="1178">
                  <c:v>0.29149246000000001</c:v>
                </c:pt>
                <c:pt idx="1179">
                  <c:v>0.29149246000000001</c:v>
                </c:pt>
                <c:pt idx="1180">
                  <c:v>0.29149246000000001</c:v>
                </c:pt>
                <c:pt idx="1181">
                  <c:v>0.29149246000000001</c:v>
                </c:pt>
                <c:pt idx="1182">
                  <c:v>0.29149246000000001</c:v>
                </c:pt>
                <c:pt idx="1183">
                  <c:v>0.29149246000000001</c:v>
                </c:pt>
                <c:pt idx="1184">
                  <c:v>0.29149246000000001</c:v>
                </c:pt>
                <c:pt idx="1185">
                  <c:v>0.29149246000000001</c:v>
                </c:pt>
                <c:pt idx="1186">
                  <c:v>0.29149246000000001</c:v>
                </c:pt>
                <c:pt idx="1187">
                  <c:v>0.29149246000000001</c:v>
                </c:pt>
                <c:pt idx="1188">
                  <c:v>0.29149246000000001</c:v>
                </c:pt>
                <c:pt idx="1189">
                  <c:v>0.29149246000000001</c:v>
                </c:pt>
                <c:pt idx="1190">
                  <c:v>0.29149246000000001</c:v>
                </c:pt>
                <c:pt idx="1191">
                  <c:v>0.29149246000000001</c:v>
                </c:pt>
                <c:pt idx="1192">
                  <c:v>0.29149246000000001</c:v>
                </c:pt>
                <c:pt idx="1193">
                  <c:v>0.29149246000000001</c:v>
                </c:pt>
                <c:pt idx="1194">
                  <c:v>0.29149246000000001</c:v>
                </c:pt>
                <c:pt idx="1195">
                  <c:v>0.29149246000000001</c:v>
                </c:pt>
                <c:pt idx="1196">
                  <c:v>0.29149246000000001</c:v>
                </c:pt>
                <c:pt idx="1197">
                  <c:v>0.29149246000000001</c:v>
                </c:pt>
                <c:pt idx="1198">
                  <c:v>0.29149246000000001</c:v>
                </c:pt>
                <c:pt idx="1199">
                  <c:v>0.29149246000000001</c:v>
                </c:pt>
                <c:pt idx="1200">
                  <c:v>5.5969240000000003E-2</c:v>
                </c:pt>
                <c:pt idx="1201">
                  <c:v>5.5969240000000003E-2</c:v>
                </c:pt>
                <c:pt idx="1202">
                  <c:v>5.5969240000000003E-2</c:v>
                </c:pt>
                <c:pt idx="1203">
                  <c:v>5.5969240000000003E-2</c:v>
                </c:pt>
                <c:pt idx="1204">
                  <c:v>5.5969240000000003E-2</c:v>
                </c:pt>
                <c:pt idx="1205">
                  <c:v>5.5969240000000003E-2</c:v>
                </c:pt>
                <c:pt idx="1206">
                  <c:v>5.5969240000000003E-2</c:v>
                </c:pt>
                <c:pt idx="1207">
                  <c:v>5.5969240000000003E-2</c:v>
                </c:pt>
                <c:pt idx="1208">
                  <c:v>5.5969240000000003E-2</c:v>
                </c:pt>
                <c:pt idx="1209">
                  <c:v>5.5969240000000003E-2</c:v>
                </c:pt>
                <c:pt idx="1210">
                  <c:v>5.5969240000000003E-2</c:v>
                </c:pt>
                <c:pt idx="1211">
                  <c:v>5.5969240000000003E-2</c:v>
                </c:pt>
                <c:pt idx="1212">
                  <c:v>5.5969240000000003E-2</c:v>
                </c:pt>
                <c:pt idx="1213">
                  <c:v>5.5969240000000003E-2</c:v>
                </c:pt>
                <c:pt idx="1214">
                  <c:v>5.5969240000000003E-2</c:v>
                </c:pt>
                <c:pt idx="1215">
                  <c:v>5.5969240000000003E-2</c:v>
                </c:pt>
                <c:pt idx="1216">
                  <c:v>5.5969240000000003E-2</c:v>
                </c:pt>
                <c:pt idx="1217">
                  <c:v>5.5969240000000003E-2</c:v>
                </c:pt>
                <c:pt idx="1218">
                  <c:v>5.5969240000000003E-2</c:v>
                </c:pt>
                <c:pt idx="1219">
                  <c:v>5.5969240000000003E-2</c:v>
                </c:pt>
                <c:pt idx="1220">
                  <c:v>5.5969240000000003E-2</c:v>
                </c:pt>
                <c:pt idx="1221">
                  <c:v>5.5969240000000003E-2</c:v>
                </c:pt>
                <c:pt idx="1222">
                  <c:v>5.5969240000000003E-2</c:v>
                </c:pt>
                <c:pt idx="1223">
                  <c:v>5.5969240000000003E-2</c:v>
                </c:pt>
                <c:pt idx="1224">
                  <c:v>5.5969240000000003E-2</c:v>
                </c:pt>
                <c:pt idx="1225">
                  <c:v>5.5969240000000003E-2</c:v>
                </c:pt>
                <c:pt idx="1226">
                  <c:v>5.5969240000000003E-2</c:v>
                </c:pt>
                <c:pt idx="1227">
                  <c:v>5.5969240000000003E-2</c:v>
                </c:pt>
                <c:pt idx="1228">
                  <c:v>5.5969240000000003E-2</c:v>
                </c:pt>
                <c:pt idx="1229">
                  <c:v>5.5969240000000003E-2</c:v>
                </c:pt>
                <c:pt idx="1230">
                  <c:v>5.5969240000000003E-2</c:v>
                </c:pt>
                <c:pt idx="1231">
                  <c:v>5.5969240000000003E-2</c:v>
                </c:pt>
                <c:pt idx="1232">
                  <c:v>5.5969240000000003E-2</c:v>
                </c:pt>
                <c:pt idx="1233">
                  <c:v>5.5969240000000003E-2</c:v>
                </c:pt>
                <c:pt idx="1234">
                  <c:v>5.5969240000000003E-2</c:v>
                </c:pt>
                <c:pt idx="1235">
                  <c:v>5.5969240000000003E-2</c:v>
                </c:pt>
                <c:pt idx="1236">
                  <c:v>5.5969240000000003E-2</c:v>
                </c:pt>
                <c:pt idx="1237">
                  <c:v>5.5969240000000003E-2</c:v>
                </c:pt>
                <c:pt idx="1238">
                  <c:v>5.5969240000000003E-2</c:v>
                </c:pt>
                <c:pt idx="1239">
                  <c:v>5.5969240000000003E-2</c:v>
                </c:pt>
                <c:pt idx="1240">
                  <c:v>5.5969240000000003E-2</c:v>
                </c:pt>
                <c:pt idx="1241">
                  <c:v>5.5969240000000003E-2</c:v>
                </c:pt>
                <c:pt idx="1242">
                  <c:v>5.5969240000000003E-2</c:v>
                </c:pt>
                <c:pt idx="1243">
                  <c:v>5.5969240000000003E-2</c:v>
                </c:pt>
                <c:pt idx="1244">
                  <c:v>5.5969240000000003E-2</c:v>
                </c:pt>
                <c:pt idx="1245">
                  <c:v>5.5969240000000003E-2</c:v>
                </c:pt>
                <c:pt idx="1246">
                  <c:v>5.5969240000000003E-2</c:v>
                </c:pt>
                <c:pt idx="1247">
                  <c:v>5.5969240000000003E-2</c:v>
                </c:pt>
                <c:pt idx="1248">
                  <c:v>5.5969240000000003E-2</c:v>
                </c:pt>
                <c:pt idx="1249">
                  <c:v>5.5969240000000003E-2</c:v>
                </c:pt>
                <c:pt idx="1250">
                  <c:v>5.5969240000000003E-2</c:v>
                </c:pt>
                <c:pt idx="1251">
                  <c:v>5.5969240000000003E-2</c:v>
                </c:pt>
                <c:pt idx="1252">
                  <c:v>5.5969240000000003E-2</c:v>
                </c:pt>
                <c:pt idx="1253">
                  <c:v>5.5969240000000003E-2</c:v>
                </c:pt>
                <c:pt idx="1254">
                  <c:v>5.5969240000000003E-2</c:v>
                </c:pt>
                <c:pt idx="1255">
                  <c:v>5.5969240000000003E-2</c:v>
                </c:pt>
                <c:pt idx="1256">
                  <c:v>5.5969240000000003E-2</c:v>
                </c:pt>
                <c:pt idx="1257">
                  <c:v>5.5969240000000003E-2</c:v>
                </c:pt>
                <c:pt idx="1258">
                  <c:v>5.5969240000000003E-2</c:v>
                </c:pt>
                <c:pt idx="1259">
                  <c:v>5.5969240000000003E-2</c:v>
                </c:pt>
                <c:pt idx="1260">
                  <c:v>5.5969240000000003E-2</c:v>
                </c:pt>
                <c:pt idx="1261">
                  <c:v>5.5969240000000003E-2</c:v>
                </c:pt>
                <c:pt idx="1262">
                  <c:v>5.5969240000000003E-2</c:v>
                </c:pt>
                <c:pt idx="1263">
                  <c:v>5.5969240000000003E-2</c:v>
                </c:pt>
                <c:pt idx="1264">
                  <c:v>5.5969240000000003E-2</c:v>
                </c:pt>
                <c:pt idx="1265">
                  <c:v>5.5969240000000003E-2</c:v>
                </c:pt>
                <c:pt idx="1266">
                  <c:v>5.5969240000000003E-2</c:v>
                </c:pt>
                <c:pt idx="1267">
                  <c:v>5.5969240000000003E-2</c:v>
                </c:pt>
                <c:pt idx="1268">
                  <c:v>5.5969240000000003E-2</c:v>
                </c:pt>
                <c:pt idx="1269">
                  <c:v>5.5969240000000003E-2</c:v>
                </c:pt>
                <c:pt idx="1270">
                  <c:v>5.5969240000000003E-2</c:v>
                </c:pt>
                <c:pt idx="1271">
                  <c:v>5.5969240000000003E-2</c:v>
                </c:pt>
                <c:pt idx="1272">
                  <c:v>5.5969240000000003E-2</c:v>
                </c:pt>
                <c:pt idx="1273">
                  <c:v>5.5969240000000003E-2</c:v>
                </c:pt>
                <c:pt idx="1274">
                  <c:v>5.5969240000000003E-2</c:v>
                </c:pt>
                <c:pt idx="1275">
                  <c:v>5.5969240000000003E-2</c:v>
                </c:pt>
                <c:pt idx="1276">
                  <c:v>5.5969240000000003E-2</c:v>
                </c:pt>
                <c:pt idx="1277">
                  <c:v>5.5969240000000003E-2</c:v>
                </c:pt>
                <c:pt idx="1278">
                  <c:v>5.5969240000000003E-2</c:v>
                </c:pt>
                <c:pt idx="1279">
                  <c:v>5.5969240000000003E-2</c:v>
                </c:pt>
                <c:pt idx="1280">
                  <c:v>5.5969240000000003E-2</c:v>
                </c:pt>
                <c:pt idx="1281">
                  <c:v>5.5969240000000003E-2</c:v>
                </c:pt>
                <c:pt idx="1282">
                  <c:v>5.5969240000000003E-2</c:v>
                </c:pt>
                <c:pt idx="1283">
                  <c:v>5.5969240000000003E-2</c:v>
                </c:pt>
                <c:pt idx="1284">
                  <c:v>5.5969240000000003E-2</c:v>
                </c:pt>
                <c:pt idx="1285">
                  <c:v>5.5969240000000003E-2</c:v>
                </c:pt>
                <c:pt idx="1286">
                  <c:v>5.5969240000000003E-2</c:v>
                </c:pt>
                <c:pt idx="1287">
                  <c:v>5.5969240000000003E-2</c:v>
                </c:pt>
                <c:pt idx="1288">
                  <c:v>5.5969240000000003E-2</c:v>
                </c:pt>
                <c:pt idx="1289">
                  <c:v>5.5969240000000003E-2</c:v>
                </c:pt>
                <c:pt idx="1290">
                  <c:v>5.5969240000000003E-2</c:v>
                </c:pt>
                <c:pt idx="1291">
                  <c:v>5.5969240000000003E-2</c:v>
                </c:pt>
                <c:pt idx="1292">
                  <c:v>5.5969240000000003E-2</c:v>
                </c:pt>
                <c:pt idx="1293">
                  <c:v>5.5969240000000003E-2</c:v>
                </c:pt>
                <c:pt idx="1294">
                  <c:v>5.5969240000000003E-2</c:v>
                </c:pt>
                <c:pt idx="1295">
                  <c:v>5.5969240000000003E-2</c:v>
                </c:pt>
                <c:pt idx="1296">
                  <c:v>5.5969240000000003E-2</c:v>
                </c:pt>
                <c:pt idx="1297">
                  <c:v>5.5969240000000003E-2</c:v>
                </c:pt>
                <c:pt idx="1298">
                  <c:v>5.5969240000000003E-2</c:v>
                </c:pt>
                <c:pt idx="1299">
                  <c:v>5.5969240000000003E-2</c:v>
                </c:pt>
                <c:pt idx="1300">
                  <c:v>0.82044790000000001</c:v>
                </c:pt>
                <c:pt idx="1301">
                  <c:v>0.82044790000000001</c:v>
                </c:pt>
                <c:pt idx="1302">
                  <c:v>0.82044790000000001</c:v>
                </c:pt>
                <c:pt idx="1303">
                  <c:v>0.82044790000000001</c:v>
                </c:pt>
                <c:pt idx="1304">
                  <c:v>0.82044790000000001</c:v>
                </c:pt>
                <c:pt idx="1305">
                  <c:v>0.82044790000000001</c:v>
                </c:pt>
                <c:pt idx="1306">
                  <c:v>0.82044790000000001</c:v>
                </c:pt>
                <c:pt idx="1307">
                  <c:v>0.82044790000000001</c:v>
                </c:pt>
                <c:pt idx="1308">
                  <c:v>0.82044790000000001</c:v>
                </c:pt>
                <c:pt idx="1309">
                  <c:v>0.82044790000000001</c:v>
                </c:pt>
                <c:pt idx="1310">
                  <c:v>0.82044790000000001</c:v>
                </c:pt>
                <c:pt idx="1311">
                  <c:v>0.82044790000000001</c:v>
                </c:pt>
                <c:pt idx="1312">
                  <c:v>0.82044790000000001</c:v>
                </c:pt>
                <c:pt idx="1313">
                  <c:v>0.82044790000000001</c:v>
                </c:pt>
                <c:pt idx="1314">
                  <c:v>0.82044790000000001</c:v>
                </c:pt>
                <c:pt idx="1315">
                  <c:v>0.82044790000000001</c:v>
                </c:pt>
                <c:pt idx="1316">
                  <c:v>0.82044790000000001</c:v>
                </c:pt>
                <c:pt idx="1317">
                  <c:v>0.82044790000000001</c:v>
                </c:pt>
                <c:pt idx="1318">
                  <c:v>0.82044790000000001</c:v>
                </c:pt>
                <c:pt idx="1319">
                  <c:v>0.82044790000000001</c:v>
                </c:pt>
                <c:pt idx="1320">
                  <c:v>0.82044790000000001</c:v>
                </c:pt>
                <c:pt idx="1321">
                  <c:v>0.82044790000000001</c:v>
                </c:pt>
                <c:pt idx="1322">
                  <c:v>0.82044790000000001</c:v>
                </c:pt>
                <c:pt idx="1323">
                  <c:v>0.82044790000000001</c:v>
                </c:pt>
                <c:pt idx="1324">
                  <c:v>0.82044790000000001</c:v>
                </c:pt>
                <c:pt idx="1325">
                  <c:v>0.82044790000000001</c:v>
                </c:pt>
                <c:pt idx="1326">
                  <c:v>0.82044790000000001</c:v>
                </c:pt>
                <c:pt idx="1327">
                  <c:v>0.82044790000000001</c:v>
                </c:pt>
                <c:pt idx="1328">
                  <c:v>0.82044790000000001</c:v>
                </c:pt>
                <c:pt idx="1329">
                  <c:v>0.82044790000000001</c:v>
                </c:pt>
                <c:pt idx="1330">
                  <c:v>0.82044790000000001</c:v>
                </c:pt>
                <c:pt idx="1331">
                  <c:v>0.82044790000000001</c:v>
                </c:pt>
                <c:pt idx="1332">
                  <c:v>0.82044790000000001</c:v>
                </c:pt>
                <c:pt idx="1333">
                  <c:v>0.82044790000000001</c:v>
                </c:pt>
                <c:pt idx="1334">
                  <c:v>0.82044790000000001</c:v>
                </c:pt>
                <c:pt idx="1335">
                  <c:v>0.82044790000000001</c:v>
                </c:pt>
                <c:pt idx="1336">
                  <c:v>0.82044790000000001</c:v>
                </c:pt>
                <c:pt idx="1337">
                  <c:v>0.82044790000000001</c:v>
                </c:pt>
                <c:pt idx="1338">
                  <c:v>0.82044790000000001</c:v>
                </c:pt>
                <c:pt idx="1339">
                  <c:v>0.82044790000000001</c:v>
                </c:pt>
                <c:pt idx="1340">
                  <c:v>0.82044790000000001</c:v>
                </c:pt>
                <c:pt idx="1341">
                  <c:v>0.82044790000000001</c:v>
                </c:pt>
                <c:pt idx="1342">
                  <c:v>0.82044790000000001</c:v>
                </c:pt>
                <c:pt idx="1343">
                  <c:v>0.82044790000000001</c:v>
                </c:pt>
                <c:pt idx="1344">
                  <c:v>0.82044790000000001</c:v>
                </c:pt>
                <c:pt idx="1345">
                  <c:v>0.82044790000000001</c:v>
                </c:pt>
                <c:pt idx="1346">
                  <c:v>0.82044790000000001</c:v>
                </c:pt>
                <c:pt idx="1347">
                  <c:v>0.82044790000000001</c:v>
                </c:pt>
                <c:pt idx="1348">
                  <c:v>0.82044790000000001</c:v>
                </c:pt>
                <c:pt idx="1349">
                  <c:v>0.82044790000000001</c:v>
                </c:pt>
                <c:pt idx="1350">
                  <c:v>0.82044790000000001</c:v>
                </c:pt>
                <c:pt idx="1351">
                  <c:v>0.82044790000000001</c:v>
                </c:pt>
                <c:pt idx="1352">
                  <c:v>0.82044790000000001</c:v>
                </c:pt>
                <c:pt idx="1353">
                  <c:v>0.82044790000000001</c:v>
                </c:pt>
                <c:pt idx="1354">
                  <c:v>0.82044790000000001</c:v>
                </c:pt>
                <c:pt idx="1355">
                  <c:v>0.82044790000000001</c:v>
                </c:pt>
                <c:pt idx="1356">
                  <c:v>0.82044790000000001</c:v>
                </c:pt>
                <c:pt idx="1357">
                  <c:v>0.82044790000000001</c:v>
                </c:pt>
                <c:pt idx="1358">
                  <c:v>0.82044790000000001</c:v>
                </c:pt>
                <c:pt idx="1359">
                  <c:v>0.82044790000000001</c:v>
                </c:pt>
                <c:pt idx="1360">
                  <c:v>0.82044790000000001</c:v>
                </c:pt>
                <c:pt idx="1361">
                  <c:v>0.82044790000000001</c:v>
                </c:pt>
                <c:pt idx="1362">
                  <c:v>0.82044790000000001</c:v>
                </c:pt>
                <c:pt idx="1363">
                  <c:v>0.82044790000000001</c:v>
                </c:pt>
                <c:pt idx="1364">
                  <c:v>0.82044790000000001</c:v>
                </c:pt>
                <c:pt idx="1365">
                  <c:v>0.82044790000000001</c:v>
                </c:pt>
                <c:pt idx="1366">
                  <c:v>0.82044790000000001</c:v>
                </c:pt>
                <c:pt idx="1367">
                  <c:v>0.82044790000000001</c:v>
                </c:pt>
                <c:pt idx="1368">
                  <c:v>0.82044790000000001</c:v>
                </c:pt>
                <c:pt idx="1369">
                  <c:v>0.82044790000000001</c:v>
                </c:pt>
                <c:pt idx="1370">
                  <c:v>0.82044790000000001</c:v>
                </c:pt>
                <c:pt idx="1371">
                  <c:v>0.82044790000000001</c:v>
                </c:pt>
                <c:pt idx="1372">
                  <c:v>0.82044790000000001</c:v>
                </c:pt>
                <c:pt idx="1373">
                  <c:v>0.82044790000000001</c:v>
                </c:pt>
                <c:pt idx="1374">
                  <c:v>0.82044790000000001</c:v>
                </c:pt>
                <c:pt idx="1375">
                  <c:v>0.82044790000000001</c:v>
                </c:pt>
                <c:pt idx="1376">
                  <c:v>0.82044790000000001</c:v>
                </c:pt>
                <c:pt idx="1377">
                  <c:v>0.82044790000000001</c:v>
                </c:pt>
                <c:pt idx="1378">
                  <c:v>0.82044790000000001</c:v>
                </c:pt>
                <c:pt idx="1379">
                  <c:v>0.82044790000000001</c:v>
                </c:pt>
                <c:pt idx="1380">
                  <c:v>0.82044790000000001</c:v>
                </c:pt>
                <c:pt idx="1381">
                  <c:v>0.82044790000000001</c:v>
                </c:pt>
                <c:pt idx="1382">
                  <c:v>0.82044790000000001</c:v>
                </c:pt>
                <c:pt idx="1383">
                  <c:v>0.82044790000000001</c:v>
                </c:pt>
                <c:pt idx="1384">
                  <c:v>0.82044790000000001</c:v>
                </c:pt>
                <c:pt idx="1385">
                  <c:v>0.82044790000000001</c:v>
                </c:pt>
                <c:pt idx="1386">
                  <c:v>0.82044790000000001</c:v>
                </c:pt>
                <c:pt idx="1387">
                  <c:v>0.82044790000000001</c:v>
                </c:pt>
                <c:pt idx="1388">
                  <c:v>0.82044790000000001</c:v>
                </c:pt>
                <c:pt idx="1389">
                  <c:v>0.82044790000000001</c:v>
                </c:pt>
                <c:pt idx="1390">
                  <c:v>0.82044790000000001</c:v>
                </c:pt>
                <c:pt idx="1391">
                  <c:v>0.82044790000000001</c:v>
                </c:pt>
                <c:pt idx="1392">
                  <c:v>0.82044790000000001</c:v>
                </c:pt>
                <c:pt idx="1393">
                  <c:v>0.82044790000000001</c:v>
                </c:pt>
                <c:pt idx="1394">
                  <c:v>0.82044790000000001</c:v>
                </c:pt>
                <c:pt idx="1395">
                  <c:v>0.82044790000000001</c:v>
                </c:pt>
                <c:pt idx="1396">
                  <c:v>0.82044790000000001</c:v>
                </c:pt>
                <c:pt idx="1397">
                  <c:v>0.82044790000000001</c:v>
                </c:pt>
                <c:pt idx="1398">
                  <c:v>0.82044790000000001</c:v>
                </c:pt>
                <c:pt idx="1399">
                  <c:v>0.82044790000000001</c:v>
                </c:pt>
                <c:pt idx="1400">
                  <c:v>0.58492469999999996</c:v>
                </c:pt>
                <c:pt idx="1401">
                  <c:v>0.58492469999999996</c:v>
                </c:pt>
                <c:pt idx="1402">
                  <c:v>0.58492469999999996</c:v>
                </c:pt>
                <c:pt idx="1403">
                  <c:v>0.58492469999999996</c:v>
                </c:pt>
                <c:pt idx="1404">
                  <c:v>0.58492469999999996</c:v>
                </c:pt>
                <c:pt idx="1405">
                  <c:v>0.58492469999999996</c:v>
                </c:pt>
                <c:pt idx="1406">
                  <c:v>0.58492469999999996</c:v>
                </c:pt>
                <c:pt idx="1407">
                  <c:v>0.58492469999999996</c:v>
                </c:pt>
                <c:pt idx="1408">
                  <c:v>0.58492469999999996</c:v>
                </c:pt>
                <c:pt idx="1409">
                  <c:v>0.58492469999999996</c:v>
                </c:pt>
                <c:pt idx="1410">
                  <c:v>0.58492469999999996</c:v>
                </c:pt>
                <c:pt idx="1411">
                  <c:v>0.58492469999999996</c:v>
                </c:pt>
                <c:pt idx="1412">
                  <c:v>0.58492469999999996</c:v>
                </c:pt>
                <c:pt idx="1413">
                  <c:v>0.58492469999999996</c:v>
                </c:pt>
                <c:pt idx="1414">
                  <c:v>0.58492469999999996</c:v>
                </c:pt>
                <c:pt idx="1415">
                  <c:v>0.58492469999999996</c:v>
                </c:pt>
                <c:pt idx="1416">
                  <c:v>0.58492469999999996</c:v>
                </c:pt>
                <c:pt idx="1417">
                  <c:v>0.58492469999999996</c:v>
                </c:pt>
                <c:pt idx="1418">
                  <c:v>0.58492469999999996</c:v>
                </c:pt>
                <c:pt idx="1419">
                  <c:v>0.58492469999999996</c:v>
                </c:pt>
                <c:pt idx="1420">
                  <c:v>0.58492469999999996</c:v>
                </c:pt>
                <c:pt idx="1421">
                  <c:v>0.58492469999999996</c:v>
                </c:pt>
                <c:pt idx="1422">
                  <c:v>0.58492469999999996</c:v>
                </c:pt>
                <c:pt idx="1423">
                  <c:v>0.58492469999999996</c:v>
                </c:pt>
                <c:pt idx="1424">
                  <c:v>0.58492469999999996</c:v>
                </c:pt>
                <c:pt idx="1425">
                  <c:v>0.58492469999999996</c:v>
                </c:pt>
                <c:pt idx="1426">
                  <c:v>0.58492469999999996</c:v>
                </c:pt>
                <c:pt idx="1427">
                  <c:v>0.58492469999999996</c:v>
                </c:pt>
                <c:pt idx="1428">
                  <c:v>0.58492469999999996</c:v>
                </c:pt>
                <c:pt idx="1429">
                  <c:v>0.58492469999999996</c:v>
                </c:pt>
                <c:pt idx="1430">
                  <c:v>0.58492469999999996</c:v>
                </c:pt>
                <c:pt idx="1431">
                  <c:v>0.58492469999999996</c:v>
                </c:pt>
                <c:pt idx="1432">
                  <c:v>0.58492469999999996</c:v>
                </c:pt>
                <c:pt idx="1433">
                  <c:v>0.58492469999999996</c:v>
                </c:pt>
                <c:pt idx="1434">
                  <c:v>0.58492469999999996</c:v>
                </c:pt>
                <c:pt idx="1435">
                  <c:v>0.58492469999999996</c:v>
                </c:pt>
                <c:pt idx="1436">
                  <c:v>0.58492469999999996</c:v>
                </c:pt>
                <c:pt idx="1437">
                  <c:v>0.58492469999999996</c:v>
                </c:pt>
                <c:pt idx="1438">
                  <c:v>0.58492469999999996</c:v>
                </c:pt>
                <c:pt idx="1439">
                  <c:v>0.58492469999999996</c:v>
                </c:pt>
                <c:pt idx="1440">
                  <c:v>0.58492469999999996</c:v>
                </c:pt>
                <c:pt idx="1441">
                  <c:v>0.58492469999999996</c:v>
                </c:pt>
                <c:pt idx="1442">
                  <c:v>0.58492469999999996</c:v>
                </c:pt>
                <c:pt idx="1443">
                  <c:v>0.58492469999999996</c:v>
                </c:pt>
                <c:pt idx="1444">
                  <c:v>0.58492469999999996</c:v>
                </c:pt>
                <c:pt idx="1445">
                  <c:v>0.58492469999999996</c:v>
                </c:pt>
                <c:pt idx="1446">
                  <c:v>0.58492469999999996</c:v>
                </c:pt>
                <c:pt idx="1447">
                  <c:v>0.58492469999999996</c:v>
                </c:pt>
                <c:pt idx="1448">
                  <c:v>0.58492469999999996</c:v>
                </c:pt>
                <c:pt idx="1449">
                  <c:v>0.58492469999999996</c:v>
                </c:pt>
                <c:pt idx="1450">
                  <c:v>0.58492469999999996</c:v>
                </c:pt>
                <c:pt idx="1451">
                  <c:v>0.58492469999999996</c:v>
                </c:pt>
                <c:pt idx="1452">
                  <c:v>0.58492469999999996</c:v>
                </c:pt>
                <c:pt idx="1453">
                  <c:v>0.58492469999999996</c:v>
                </c:pt>
                <c:pt idx="1454">
                  <c:v>0.58492469999999996</c:v>
                </c:pt>
                <c:pt idx="1455">
                  <c:v>0.58492469999999996</c:v>
                </c:pt>
                <c:pt idx="1456">
                  <c:v>0.58492469999999996</c:v>
                </c:pt>
                <c:pt idx="1457">
                  <c:v>0.58492469999999996</c:v>
                </c:pt>
                <c:pt idx="1458">
                  <c:v>0.58492469999999996</c:v>
                </c:pt>
                <c:pt idx="1459">
                  <c:v>0.58492469999999996</c:v>
                </c:pt>
                <c:pt idx="1460">
                  <c:v>0.58492469999999996</c:v>
                </c:pt>
                <c:pt idx="1461">
                  <c:v>0.58492469999999996</c:v>
                </c:pt>
                <c:pt idx="1462">
                  <c:v>0.58492469999999996</c:v>
                </c:pt>
                <c:pt idx="1463">
                  <c:v>0.58492469999999996</c:v>
                </c:pt>
                <c:pt idx="1464">
                  <c:v>0.58492469999999996</c:v>
                </c:pt>
                <c:pt idx="1465">
                  <c:v>0.58492469999999996</c:v>
                </c:pt>
                <c:pt idx="1466">
                  <c:v>0.58492469999999996</c:v>
                </c:pt>
                <c:pt idx="1467">
                  <c:v>0.58492469999999996</c:v>
                </c:pt>
                <c:pt idx="1468">
                  <c:v>0.58492469999999996</c:v>
                </c:pt>
                <c:pt idx="1469">
                  <c:v>0.58492469999999996</c:v>
                </c:pt>
                <c:pt idx="1470">
                  <c:v>0.58492469999999996</c:v>
                </c:pt>
                <c:pt idx="1471">
                  <c:v>0.58492469999999996</c:v>
                </c:pt>
                <c:pt idx="1472">
                  <c:v>0.58492469999999996</c:v>
                </c:pt>
                <c:pt idx="1473">
                  <c:v>0.58492469999999996</c:v>
                </c:pt>
                <c:pt idx="1474">
                  <c:v>0.58492469999999996</c:v>
                </c:pt>
                <c:pt idx="1475">
                  <c:v>0.58492469999999996</c:v>
                </c:pt>
                <c:pt idx="1476">
                  <c:v>0.58492469999999996</c:v>
                </c:pt>
                <c:pt idx="1477">
                  <c:v>0.58492469999999996</c:v>
                </c:pt>
                <c:pt idx="1478">
                  <c:v>0.58492469999999996</c:v>
                </c:pt>
                <c:pt idx="1479">
                  <c:v>0.58492469999999996</c:v>
                </c:pt>
                <c:pt idx="1480">
                  <c:v>0.58492469999999996</c:v>
                </c:pt>
                <c:pt idx="1481">
                  <c:v>0.58492469999999996</c:v>
                </c:pt>
                <c:pt idx="1482">
                  <c:v>0.58492469999999996</c:v>
                </c:pt>
                <c:pt idx="1483">
                  <c:v>0.58492469999999996</c:v>
                </c:pt>
                <c:pt idx="1484">
                  <c:v>0.58492469999999996</c:v>
                </c:pt>
                <c:pt idx="1485">
                  <c:v>0.58492469999999996</c:v>
                </c:pt>
                <c:pt idx="1486">
                  <c:v>0.58492469999999996</c:v>
                </c:pt>
                <c:pt idx="1487">
                  <c:v>0.58492469999999996</c:v>
                </c:pt>
                <c:pt idx="1488">
                  <c:v>0.58492469999999996</c:v>
                </c:pt>
                <c:pt idx="1489">
                  <c:v>0.58492469999999996</c:v>
                </c:pt>
                <c:pt idx="1490">
                  <c:v>0.58492469999999996</c:v>
                </c:pt>
                <c:pt idx="1491">
                  <c:v>0.58492469999999996</c:v>
                </c:pt>
                <c:pt idx="1492">
                  <c:v>0.58492469999999996</c:v>
                </c:pt>
                <c:pt idx="1493">
                  <c:v>0.58492469999999996</c:v>
                </c:pt>
                <c:pt idx="1494">
                  <c:v>0.58492469999999996</c:v>
                </c:pt>
                <c:pt idx="1495">
                  <c:v>0.58492469999999996</c:v>
                </c:pt>
                <c:pt idx="1496">
                  <c:v>0.58492469999999996</c:v>
                </c:pt>
                <c:pt idx="1497">
                  <c:v>0.58492469999999996</c:v>
                </c:pt>
                <c:pt idx="1498">
                  <c:v>0.58492469999999996</c:v>
                </c:pt>
                <c:pt idx="1499">
                  <c:v>0.58492469999999996</c:v>
                </c:pt>
                <c:pt idx="1500">
                  <c:v>0.34940337999999999</c:v>
                </c:pt>
                <c:pt idx="1501">
                  <c:v>0.34940337999999999</c:v>
                </c:pt>
                <c:pt idx="1502">
                  <c:v>0.34940337999999999</c:v>
                </c:pt>
                <c:pt idx="1503">
                  <c:v>0.34940337999999999</c:v>
                </c:pt>
                <c:pt idx="1504">
                  <c:v>0.34940337999999999</c:v>
                </c:pt>
                <c:pt idx="1505">
                  <c:v>0.34940337999999999</c:v>
                </c:pt>
                <c:pt idx="1506">
                  <c:v>0.34940337999999999</c:v>
                </c:pt>
                <c:pt idx="1507">
                  <c:v>0.34940337999999999</c:v>
                </c:pt>
                <c:pt idx="1508">
                  <c:v>0.34940337999999999</c:v>
                </c:pt>
                <c:pt idx="1509">
                  <c:v>0.34940337999999999</c:v>
                </c:pt>
                <c:pt idx="1510">
                  <c:v>0.34940337999999999</c:v>
                </c:pt>
                <c:pt idx="1511">
                  <c:v>0.34940337999999999</c:v>
                </c:pt>
                <c:pt idx="1512">
                  <c:v>0.34940337999999999</c:v>
                </c:pt>
                <c:pt idx="1513">
                  <c:v>0.34940337999999999</c:v>
                </c:pt>
                <c:pt idx="1514">
                  <c:v>0.34940337999999999</c:v>
                </c:pt>
                <c:pt idx="1515">
                  <c:v>0.34940337999999999</c:v>
                </c:pt>
                <c:pt idx="1516">
                  <c:v>0.34940337999999999</c:v>
                </c:pt>
                <c:pt idx="1517">
                  <c:v>0.34940337999999999</c:v>
                </c:pt>
                <c:pt idx="1518">
                  <c:v>0.34940337999999999</c:v>
                </c:pt>
                <c:pt idx="1519">
                  <c:v>0.34940337999999999</c:v>
                </c:pt>
                <c:pt idx="1520">
                  <c:v>0.34940337999999999</c:v>
                </c:pt>
                <c:pt idx="1521">
                  <c:v>0.34940337999999999</c:v>
                </c:pt>
                <c:pt idx="1522">
                  <c:v>0.34940337999999999</c:v>
                </c:pt>
                <c:pt idx="1523">
                  <c:v>0.34940337999999999</c:v>
                </c:pt>
                <c:pt idx="1524">
                  <c:v>0.34940337999999999</c:v>
                </c:pt>
                <c:pt idx="1525">
                  <c:v>0.34940337999999999</c:v>
                </c:pt>
                <c:pt idx="1526">
                  <c:v>0.34940337999999999</c:v>
                </c:pt>
                <c:pt idx="1527">
                  <c:v>0.34940337999999999</c:v>
                </c:pt>
                <c:pt idx="1528">
                  <c:v>0.34940337999999999</c:v>
                </c:pt>
                <c:pt idx="1529">
                  <c:v>0.34940337999999999</c:v>
                </c:pt>
                <c:pt idx="1530">
                  <c:v>0.34940337999999999</c:v>
                </c:pt>
                <c:pt idx="1531">
                  <c:v>0.34940337999999999</c:v>
                </c:pt>
                <c:pt idx="1532">
                  <c:v>0.34940337999999999</c:v>
                </c:pt>
                <c:pt idx="1533">
                  <c:v>0.34940337999999999</c:v>
                </c:pt>
                <c:pt idx="1534">
                  <c:v>0.34940337999999999</c:v>
                </c:pt>
                <c:pt idx="1535">
                  <c:v>0.34940337999999999</c:v>
                </c:pt>
                <c:pt idx="1536">
                  <c:v>0.34940337999999999</c:v>
                </c:pt>
                <c:pt idx="1537">
                  <c:v>0.34940337999999999</c:v>
                </c:pt>
                <c:pt idx="1538">
                  <c:v>0.34940337999999999</c:v>
                </c:pt>
                <c:pt idx="1539">
                  <c:v>0.34940337999999999</c:v>
                </c:pt>
                <c:pt idx="1540">
                  <c:v>0.34940337999999999</c:v>
                </c:pt>
                <c:pt idx="1541">
                  <c:v>0.34940337999999999</c:v>
                </c:pt>
                <c:pt idx="1542">
                  <c:v>0.34940337999999999</c:v>
                </c:pt>
                <c:pt idx="1543">
                  <c:v>0.34940337999999999</c:v>
                </c:pt>
                <c:pt idx="1544">
                  <c:v>0.34940337999999999</c:v>
                </c:pt>
                <c:pt idx="1545">
                  <c:v>0.34940337999999999</c:v>
                </c:pt>
                <c:pt idx="1546">
                  <c:v>0.34940337999999999</c:v>
                </c:pt>
                <c:pt idx="1547">
                  <c:v>0.34940337999999999</c:v>
                </c:pt>
                <c:pt idx="1548">
                  <c:v>0.34940337999999999</c:v>
                </c:pt>
                <c:pt idx="1549">
                  <c:v>0.34940337999999999</c:v>
                </c:pt>
                <c:pt idx="1550">
                  <c:v>0.34940337999999999</c:v>
                </c:pt>
                <c:pt idx="1551">
                  <c:v>0.34940337999999999</c:v>
                </c:pt>
                <c:pt idx="1552">
                  <c:v>0.34940337999999999</c:v>
                </c:pt>
                <c:pt idx="1553">
                  <c:v>0.34940337999999999</c:v>
                </c:pt>
                <c:pt idx="1554">
                  <c:v>0.34940337999999999</c:v>
                </c:pt>
                <c:pt idx="1555">
                  <c:v>0.34940337999999999</c:v>
                </c:pt>
                <c:pt idx="1556">
                  <c:v>0.34940337999999999</c:v>
                </c:pt>
                <c:pt idx="1557">
                  <c:v>0.34940337999999999</c:v>
                </c:pt>
                <c:pt idx="1558">
                  <c:v>0.34940337999999999</c:v>
                </c:pt>
                <c:pt idx="1559">
                  <c:v>0.34940337999999999</c:v>
                </c:pt>
                <c:pt idx="1560">
                  <c:v>0.34940337999999999</c:v>
                </c:pt>
                <c:pt idx="1561">
                  <c:v>0.34940337999999999</c:v>
                </c:pt>
                <c:pt idx="1562">
                  <c:v>0.34940337999999999</c:v>
                </c:pt>
                <c:pt idx="1563">
                  <c:v>0.34940337999999999</c:v>
                </c:pt>
                <c:pt idx="1564">
                  <c:v>0.34940337999999999</c:v>
                </c:pt>
                <c:pt idx="1565">
                  <c:v>0.34940337999999999</c:v>
                </c:pt>
                <c:pt idx="1566">
                  <c:v>0.34940337999999999</c:v>
                </c:pt>
                <c:pt idx="1567">
                  <c:v>0.34940337999999999</c:v>
                </c:pt>
                <c:pt idx="1568">
                  <c:v>0.34940337999999999</c:v>
                </c:pt>
                <c:pt idx="1569">
                  <c:v>0.34940337999999999</c:v>
                </c:pt>
                <c:pt idx="1570">
                  <c:v>0.34940337999999999</c:v>
                </c:pt>
                <c:pt idx="1571">
                  <c:v>0.34940337999999999</c:v>
                </c:pt>
                <c:pt idx="1572">
                  <c:v>0.34940337999999999</c:v>
                </c:pt>
                <c:pt idx="1573">
                  <c:v>0.34940337999999999</c:v>
                </c:pt>
                <c:pt idx="1574">
                  <c:v>0.34940337999999999</c:v>
                </c:pt>
                <c:pt idx="1575">
                  <c:v>0.34940337999999999</c:v>
                </c:pt>
                <c:pt idx="1576">
                  <c:v>0.34940337999999999</c:v>
                </c:pt>
                <c:pt idx="1577">
                  <c:v>0.34940337999999999</c:v>
                </c:pt>
                <c:pt idx="1578">
                  <c:v>0.34940337999999999</c:v>
                </c:pt>
                <c:pt idx="1579">
                  <c:v>0.34940337999999999</c:v>
                </c:pt>
                <c:pt idx="1580">
                  <c:v>0.34940337999999999</c:v>
                </c:pt>
                <c:pt idx="1581">
                  <c:v>0.34940337999999999</c:v>
                </c:pt>
                <c:pt idx="1582">
                  <c:v>0.34940337999999999</c:v>
                </c:pt>
                <c:pt idx="1583">
                  <c:v>0.34940337999999999</c:v>
                </c:pt>
                <c:pt idx="1584">
                  <c:v>0.34940337999999999</c:v>
                </c:pt>
                <c:pt idx="1585">
                  <c:v>0.34940337999999999</c:v>
                </c:pt>
                <c:pt idx="1586">
                  <c:v>0.34940337999999999</c:v>
                </c:pt>
                <c:pt idx="1587">
                  <c:v>0.34940337999999999</c:v>
                </c:pt>
                <c:pt idx="1588">
                  <c:v>0.34940337999999999</c:v>
                </c:pt>
                <c:pt idx="1589">
                  <c:v>0.34940337999999999</c:v>
                </c:pt>
                <c:pt idx="1590">
                  <c:v>0.34940337999999999</c:v>
                </c:pt>
                <c:pt idx="1591">
                  <c:v>0.34940337999999999</c:v>
                </c:pt>
                <c:pt idx="1592">
                  <c:v>0.34940337999999999</c:v>
                </c:pt>
                <c:pt idx="1593">
                  <c:v>0.34940337999999999</c:v>
                </c:pt>
                <c:pt idx="1594">
                  <c:v>0.34940337999999999</c:v>
                </c:pt>
                <c:pt idx="1595">
                  <c:v>0.34940337999999999</c:v>
                </c:pt>
                <c:pt idx="1596">
                  <c:v>0.34940337999999999</c:v>
                </c:pt>
                <c:pt idx="1597">
                  <c:v>0.34940337999999999</c:v>
                </c:pt>
                <c:pt idx="1598">
                  <c:v>0.34940337999999999</c:v>
                </c:pt>
                <c:pt idx="1599">
                  <c:v>0.34940337999999999</c:v>
                </c:pt>
                <c:pt idx="1600">
                  <c:v>0.11388015999999999</c:v>
                </c:pt>
                <c:pt idx="1601">
                  <c:v>0.11388015999999999</c:v>
                </c:pt>
                <c:pt idx="1602">
                  <c:v>0.11388015999999999</c:v>
                </c:pt>
                <c:pt idx="1603">
                  <c:v>0.11388015999999999</c:v>
                </c:pt>
                <c:pt idx="1604">
                  <c:v>0.11388015999999999</c:v>
                </c:pt>
                <c:pt idx="1605">
                  <c:v>0.11388015999999999</c:v>
                </c:pt>
                <c:pt idx="1606">
                  <c:v>0.11388015999999999</c:v>
                </c:pt>
                <c:pt idx="1607">
                  <c:v>0.11388015999999999</c:v>
                </c:pt>
                <c:pt idx="1608">
                  <c:v>0.11388015999999999</c:v>
                </c:pt>
                <c:pt idx="1609">
                  <c:v>0.11388015999999999</c:v>
                </c:pt>
                <c:pt idx="1610">
                  <c:v>0.11388015999999999</c:v>
                </c:pt>
                <c:pt idx="1611">
                  <c:v>0.11388015999999999</c:v>
                </c:pt>
                <c:pt idx="1612">
                  <c:v>0.11388015999999999</c:v>
                </c:pt>
                <c:pt idx="1613">
                  <c:v>0.11388015999999999</c:v>
                </c:pt>
                <c:pt idx="1614">
                  <c:v>0.11388015999999999</c:v>
                </c:pt>
                <c:pt idx="1615">
                  <c:v>0.11388015999999999</c:v>
                </c:pt>
                <c:pt idx="1616">
                  <c:v>0.11388015999999999</c:v>
                </c:pt>
                <c:pt idx="1617">
                  <c:v>0.11388015999999999</c:v>
                </c:pt>
                <c:pt idx="1618">
                  <c:v>0.11388015999999999</c:v>
                </c:pt>
                <c:pt idx="1619">
                  <c:v>0.11388015999999999</c:v>
                </c:pt>
                <c:pt idx="1620">
                  <c:v>0.11388015999999999</c:v>
                </c:pt>
                <c:pt idx="1621">
                  <c:v>0.11388015999999999</c:v>
                </c:pt>
                <c:pt idx="1622">
                  <c:v>0.11388015999999999</c:v>
                </c:pt>
                <c:pt idx="1623">
                  <c:v>0.11388015999999999</c:v>
                </c:pt>
                <c:pt idx="1624">
                  <c:v>0.11388015999999999</c:v>
                </c:pt>
                <c:pt idx="1625">
                  <c:v>0.11388015999999999</c:v>
                </c:pt>
                <c:pt idx="1626">
                  <c:v>0.11388015999999999</c:v>
                </c:pt>
                <c:pt idx="1627">
                  <c:v>0.11388015999999999</c:v>
                </c:pt>
                <c:pt idx="1628">
                  <c:v>0.11388015999999999</c:v>
                </c:pt>
                <c:pt idx="1629">
                  <c:v>0.11388015999999999</c:v>
                </c:pt>
                <c:pt idx="1630">
                  <c:v>0.11388015999999999</c:v>
                </c:pt>
                <c:pt idx="1631">
                  <c:v>0.11388015999999999</c:v>
                </c:pt>
                <c:pt idx="1632">
                  <c:v>0.11388015999999999</c:v>
                </c:pt>
                <c:pt idx="1633">
                  <c:v>0.11388015999999999</c:v>
                </c:pt>
                <c:pt idx="1634">
                  <c:v>0.11388015999999999</c:v>
                </c:pt>
                <c:pt idx="1635">
                  <c:v>0.11388015999999999</c:v>
                </c:pt>
                <c:pt idx="1636">
                  <c:v>0.11388015999999999</c:v>
                </c:pt>
                <c:pt idx="1637">
                  <c:v>0.11388015999999999</c:v>
                </c:pt>
                <c:pt idx="1638">
                  <c:v>0.11388015999999999</c:v>
                </c:pt>
                <c:pt idx="1639">
                  <c:v>0.11388015999999999</c:v>
                </c:pt>
                <c:pt idx="1640">
                  <c:v>0.11388015999999999</c:v>
                </c:pt>
                <c:pt idx="1641">
                  <c:v>0.11388015999999999</c:v>
                </c:pt>
                <c:pt idx="1642">
                  <c:v>0.11388015999999999</c:v>
                </c:pt>
                <c:pt idx="1643">
                  <c:v>0.11388015999999999</c:v>
                </c:pt>
                <c:pt idx="1644">
                  <c:v>0.11388015999999999</c:v>
                </c:pt>
                <c:pt idx="1645">
                  <c:v>0.11388015999999999</c:v>
                </c:pt>
                <c:pt idx="1646">
                  <c:v>0.11388015999999999</c:v>
                </c:pt>
                <c:pt idx="1647">
                  <c:v>0.11388015999999999</c:v>
                </c:pt>
                <c:pt idx="1648">
                  <c:v>0.11388015999999999</c:v>
                </c:pt>
                <c:pt idx="1649">
                  <c:v>0.11388015999999999</c:v>
                </c:pt>
                <c:pt idx="1650">
                  <c:v>0.11388015999999999</c:v>
                </c:pt>
                <c:pt idx="1651">
                  <c:v>0.11388015999999999</c:v>
                </c:pt>
                <c:pt idx="1652">
                  <c:v>0.11388015999999999</c:v>
                </c:pt>
                <c:pt idx="1653">
                  <c:v>0.11388015999999999</c:v>
                </c:pt>
                <c:pt idx="1654">
                  <c:v>0.11388015999999999</c:v>
                </c:pt>
                <c:pt idx="1655">
                  <c:v>0.11388015999999999</c:v>
                </c:pt>
                <c:pt idx="1656">
                  <c:v>0.11388015999999999</c:v>
                </c:pt>
                <c:pt idx="1657">
                  <c:v>0.11388015999999999</c:v>
                </c:pt>
                <c:pt idx="1658">
                  <c:v>0.11388015999999999</c:v>
                </c:pt>
                <c:pt idx="1659">
                  <c:v>0.11388015999999999</c:v>
                </c:pt>
                <c:pt idx="1660">
                  <c:v>0.11388015999999999</c:v>
                </c:pt>
                <c:pt idx="1661">
                  <c:v>0.11388015999999999</c:v>
                </c:pt>
                <c:pt idx="1662">
                  <c:v>0.11388015999999999</c:v>
                </c:pt>
                <c:pt idx="1663">
                  <c:v>0.11388015999999999</c:v>
                </c:pt>
                <c:pt idx="1664">
                  <c:v>0.11388015999999999</c:v>
                </c:pt>
                <c:pt idx="1665">
                  <c:v>0.11388015999999999</c:v>
                </c:pt>
                <c:pt idx="1666">
                  <c:v>0.11388015999999999</c:v>
                </c:pt>
                <c:pt idx="1667">
                  <c:v>0.11388015999999999</c:v>
                </c:pt>
                <c:pt idx="1668">
                  <c:v>0.11388015999999999</c:v>
                </c:pt>
                <c:pt idx="1669">
                  <c:v>0.11388015999999999</c:v>
                </c:pt>
                <c:pt idx="1670">
                  <c:v>0.11388015999999999</c:v>
                </c:pt>
                <c:pt idx="1671">
                  <c:v>0.11388015999999999</c:v>
                </c:pt>
                <c:pt idx="1672">
                  <c:v>0.11388015999999999</c:v>
                </c:pt>
                <c:pt idx="1673">
                  <c:v>0.11388015999999999</c:v>
                </c:pt>
                <c:pt idx="1674">
                  <c:v>0.11388015999999999</c:v>
                </c:pt>
                <c:pt idx="1675">
                  <c:v>0.11388015999999999</c:v>
                </c:pt>
                <c:pt idx="1676">
                  <c:v>0.11388015999999999</c:v>
                </c:pt>
                <c:pt idx="1677">
                  <c:v>0.11388015999999999</c:v>
                </c:pt>
                <c:pt idx="1678">
                  <c:v>0.11388015999999999</c:v>
                </c:pt>
                <c:pt idx="1679">
                  <c:v>0.11388015999999999</c:v>
                </c:pt>
                <c:pt idx="1680">
                  <c:v>0.11388015999999999</c:v>
                </c:pt>
                <c:pt idx="1681">
                  <c:v>0.11388015999999999</c:v>
                </c:pt>
                <c:pt idx="1682">
                  <c:v>0.11388015999999999</c:v>
                </c:pt>
                <c:pt idx="1683">
                  <c:v>0.11388015999999999</c:v>
                </c:pt>
                <c:pt idx="1684">
                  <c:v>0.11388015999999999</c:v>
                </c:pt>
                <c:pt idx="1685">
                  <c:v>0.11388015999999999</c:v>
                </c:pt>
                <c:pt idx="1686">
                  <c:v>0.11388015999999999</c:v>
                </c:pt>
                <c:pt idx="1687">
                  <c:v>0.11388015999999999</c:v>
                </c:pt>
                <c:pt idx="1688">
                  <c:v>0.11388015999999999</c:v>
                </c:pt>
                <c:pt idx="1689">
                  <c:v>0.11388015999999999</c:v>
                </c:pt>
                <c:pt idx="1690">
                  <c:v>0.11388015999999999</c:v>
                </c:pt>
                <c:pt idx="1691">
                  <c:v>0.11388015999999999</c:v>
                </c:pt>
                <c:pt idx="1692">
                  <c:v>0.11388015999999999</c:v>
                </c:pt>
                <c:pt idx="1693">
                  <c:v>0.11388015999999999</c:v>
                </c:pt>
                <c:pt idx="1694">
                  <c:v>0.11388015999999999</c:v>
                </c:pt>
                <c:pt idx="1695">
                  <c:v>0.11388015999999999</c:v>
                </c:pt>
                <c:pt idx="1696">
                  <c:v>0.11388015999999999</c:v>
                </c:pt>
                <c:pt idx="1697">
                  <c:v>0.11388015999999999</c:v>
                </c:pt>
                <c:pt idx="1698">
                  <c:v>0.11388015999999999</c:v>
                </c:pt>
                <c:pt idx="1699">
                  <c:v>0.11388015999999999</c:v>
                </c:pt>
                <c:pt idx="1700">
                  <c:v>0.87835883999999997</c:v>
                </c:pt>
                <c:pt idx="1701">
                  <c:v>0.87835883999999997</c:v>
                </c:pt>
                <c:pt idx="1702">
                  <c:v>0.87835883999999997</c:v>
                </c:pt>
                <c:pt idx="1703">
                  <c:v>0.87835883999999997</c:v>
                </c:pt>
                <c:pt idx="1704">
                  <c:v>0.87835883999999997</c:v>
                </c:pt>
                <c:pt idx="1705">
                  <c:v>0.87835883999999997</c:v>
                </c:pt>
                <c:pt idx="1706">
                  <c:v>0.87835883999999997</c:v>
                </c:pt>
                <c:pt idx="1707">
                  <c:v>0.87835883999999997</c:v>
                </c:pt>
                <c:pt idx="1708">
                  <c:v>0.87835883999999997</c:v>
                </c:pt>
                <c:pt idx="1709">
                  <c:v>0.87835883999999997</c:v>
                </c:pt>
                <c:pt idx="1710">
                  <c:v>0.87835883999999997</c:v>
                </c:pt>
                <c:pt idx="1711">
                  <c:v>0.87835883999999997</c:v>
                </c:pt>
                <c:pt idx="1712">
                  <c:v>0.87835883999999997</c:v>
                </c:pt>
                <c:pt idx="1713">
                  <c:v>0.87835883999999997</c:v>
                </c:pt>
                <c:pt idx="1714">
                  <c:v>0.87835883999999997</c:v>
                </c:pt>
                <c:pt idx="1715">
                  <c:v>0.87835883999999997</c:v>
                </c:pt>
                <c:pt idx="1716">
                  <c:v>0.87835883999999997</c:v>
                </c:pt>
                <c:pt idx="1717">
                  <c:v>0.87835883999999997</c:v>
                </c:pt>
                <c:pt idx="1718">
                  <c:v>0.87835883999999997</c:v>
                </c:pt>
                <c:pt idx="1719">
                  <c:v>0.87835883999999997</c:v>
                </c:pt>
                <c:pt idx="1720">
                  <c:v>0.87835883999999997</c:v>
                </c:pt>
                <c:pt idx="1721">
                  <c:v>0.87835883999999997</c:v>
                </c:pt>
                <c:pt idx="1722">
                  <c:v>0.87835883999999997</c:v>
                </c:pt>
                <c:pt idx="1723">
                  <c:v>0.87835883999999997</c:v>
                </c:pt>
                <c:pt idx="1724">
                  <c:v>0.87835883999999997</c:v>
                </c:pt>
                <c:pt idx="1725">
                  <c:v>0.87835883999999997</c:v>
                </c:pt>
                <c:pt idx="1726">
                  <c:v>0.87835883999999997</c:v>
                </c:pt>
                <c:pt idx="1727">
                  <c:v>0.87835883999999997</c:v>
                </c:pt>
                <c:pt idx="1728">
                  <c:v>0.87835883999999997</c:v>
                </c:pt>
                <c:pt idx="1729">
                  <c:v>0.87835883999999997</c:v>
                </c:pt>
                <c:pt idx="1730">
                  <c:v>0.87835883999999997</c:v>
                </c:pt>
                <c:pt idx="1731">
                  <c:v>0.87835883999999997</c:v>
                </c:pt>
                <c:pt idx="1732">
                  <c:v>0.87835883999999997</c:v>
                </c:pt>
                <c:pt idx="1733">
                  <c:v>0.87835883999999997</c:v>
                </c:pt>
                <c:pt idx="1734">
                  <c:v>0.87835883999999997</c:v>
                </c:pt>
                <c:pt idx="1735">
                  <c:v>0.87835883999999997</c:v>
                </c:pt>
                <c:pt idx="1736">
                  <c:v>0.87835883999999997</c:v>
                </c:pt>
                <c:pt idx="1737">
                  <c:v>0.87835883999999997</c:v>
                </c:pt>
                <c:pt idx="1738">
                  <c:v>0.87835883999999997</c:v>
                </c:pt>
                <c:pt idx="1739">
                  <c:v>0.87835883999999997</c:v>
                </c:pt>
                <c:pt idx="1740">
                  <c:v>0.87835883999999997</c:v>
                </c:pt>
                <c:pt idx="1741">
                  <c:v>0.87835883999999997</c:v>
                </c:pt>
                <c:pt idx="1742">
                  <c:v>0.87835883999999997</c:v>
                </c:pt>
                <c:pt idx="1743">
                  <c:v>0.87835883999999997</c:v>
                </c:pt>
                <c:pt idx="1744">
                  <c:v>0.87835883999999997</c:v>
                </c:pt>
                <c:pt idx="1745">
                  <c:v>0.87835883999999997</c:v>
                </c:pt>
                <c:pt idx="1746">
                  <c:v>0.87835883999999997</c:v>
                </c:pt>
                <c:pt idx="1747">
                  <c:v>0.87835883999999997</c:v>
                </c:pt>
                <c:pt idx="1748">
                  <c:v>0.87835883999999997</c:v>
                </c:pt>
                <c:pt idx="1749">
                  <c:v>0.87835883999999997</c:v>
                </c:pt>
                <c:pt idx="1750">
                  <c:v>0.87835883999999997</c:v>
                </c:pt>
                <c:pt idx="1751">
                  <c:v>0.87835883999999997</c:v>
                </c:pt>
                <c:pt idx="1752">
                  <c:v>0.87835883999999997</c:v>
                </c:pt>
                <c:pt idx="1753">
                  <c:v>0.87835883999999997</c:v>
                </c:pt>
                <c:pt idx="1754">
                  <c:v>0.87835883999999997</c:v>
                </c:pt>
                <c:pt idx="1755">
                  <c:v>0.87835883999999997</c:v>
                </c:pt>
                <c:pt idx="1756">
                  <c:v>0.87835883999999997</c:v>
                </c:pt>
                <c:pt idx="1757">
                  <c:v>0.87835883999999997</c:v>
                </c:pt>
                <c:pt idx="1758">
                  <c:v>0.87835883999999997</c:v>
                </c:pt>
                <c:pt idx="1759">
                  <c:v>0.87835883999999997</c:v>
                </c:pt>
                <c:pt idx="1760">
                  <c:v>0.87835883999999997</c:v>
                </c:pt>
                <c:pt idx="1761">
                  <c:v>0.87835883999999997</c:v>
                </c:pt>
                <c:pt idx="1762">
                  <c:v>0.87835883999999997</c:v>
                </c:pt>
                <c:pt idx="1763">
                  <c:v>0.87835883999999997</c:v>
                </c:pt>
                <c:pt idx="1764">
                  <c:v>0.87835883999999997</c:v>
                </c:pt>
                <c:pt idx="1765">
                  <c:v>0.87835883999999997</c:v>
                </c:pt>
                <c:pt idx="1766">
                  <c:v>0.87835883999999997</c:v>
                </c:pt>
                <c:pt idx="1767">
                  <c:v>0.87835883999999997</c:v>
                </c:pt>
                <c:pt idx="1768">
                  <c:v>0.87835883999999997</c:v>
                </c:pt>
                <c:pt idx="1769">
                  <c:v>0.87835883999999997</c:v>
                </c:pt>
                <c:pt idx="1770">
                  <c:v>0.87835883999999997</c:v>
                </c:pt>
                <c:pt idx="1771">
                  <c:v>0.87835883999999997</c:v>
                </c:pt>
                <c:pt idx="1772">
                  <c:v>0.87835883999999997</c:v>
                </c:pt>
                <c:pt idx="1773">
                  <c:v>0.87835883999999997</c:v>
                </c:pt>
                <c:pt idx="1774">
                  <c:v>0.87835883999999997</c:v>
                </c:pt>
                <c:pt idx="1775">
                  <c:v>0.87835883999999997</c:v>
                </c:pt>
                <c:pt idx="1776">
                  <c:v>0.87835883999999997</c:v>
                </c:pt>
                <c:pt idx="1777">
                  <c:v>0.87835883999999997</c:v>
                </c:pt>
                <c:pt idx="1778">
                  <c:v>0.87835883999999997</c:v>
                </c:pt>
                <c:pt idx="1779">
                  <c:v>0.87835883999999997</c:v>
                </c:pt>
                <c:pt idx="1780">
                  <c:v>0.87835883999999997</c:v>
                </c:pt>
                <c:pt idx="1781">
                  <c:v>0.87835883999999997</c:v>
                </c:pt>
                <c:pt idx="1782">
                  <c:v>0.87835883999999997</c:v>
                </c:pt>
                <c:pt idx="1783">
                  <c:v>0.87835883999999997</c:v>
                </c:pt>
                <c:pt idx="1784">
                  <c:v>0.87835883999999997</c:v>
                </c:pt>
                <c:pt idx="1785">
                  <c:v>0.87835883999999997</c:v>
                </c:pt>
                <c:pt idx="1786">
                  <c:v>0.87835883999999997</c:v>
                </c:pt>
                <c:pt idx="1787">
                  <c:v>0.87835883999999997</c:v>
                </c:pt>
                <c:pt idx="1788">
                  <c:v>0.87835883999999997</c:v>
                </c:pt>
                <c:pt idx="1789">
                  <c:v>0.87835883999999997</c:v>
                </c:pt>
                <c:pt idx="1790">
                  <c:v>0.87835883999999997</c:v>
                </c:pt>
                <c:pt idx="1791">
                  <c:v>0.87835883999999997</c:v>
                </c:pt>
                <c:pt idx="1792">
                  <c:v>0.87835883999999997</c:v>
                </c:pt>
                <c:pt idx="1793">
                  <c:v>0.87835883999999997</c:v>
                </c:pt>
                <c:pt idx="1794">
                  <c:v>0.87835883999999997</c:v>
                </c:pt>
                <c:pt idx="1795">
                  <c:v>0.87835883999999997</c:v>
                </c:pt>
                <c:pt idx="1796">
                  <c:v>0.87835883999999997</c:v>
                </c:pt>
                <c:pt idx="1797">
                  <c:v>0.87835883999999997</c:v>
                </c:pt>
                <c:pt idx="1798">
                  <c:v>0.87835883999999997</c:v>
                </c:pt>
                <c:pt idx="1799">
                  <c:v>0.87835883999999997</c:v>
                </c:pt>
                <c:pt idx="1800">
                  <c:v>0.64283749999999995</c:v>
                </c:pt>
                <c:pt idx="1801">
                  <c:v>0.64283749999999995</c:v>
                </c:pt>
                <c:pt idx="1802">
                  <c:v>0.64283749999999995</c:v>
                </c:pt>
                <c:pt idx="1803">
                  <c:v>0.64283749999999995</c:v>
                </c:pt>
                <c:pt idx="1804">
                  <c:v>0.64283749999999995</c:v>
                </c:pt>
                <c:pt idx="1805">
                  <c:v>0.64283749999999995</c:v>
                </c:pt>
                <c:pt idx="1806">
                  <c:v>0.64283749999999995</c:v>
                </c:pt>
                <c:pt idx="1807">
                  <c:v>0.64283749999999995</c:v>
                </c:pt>
                <c:pt idx="1808">
                  <c:v>0.64283749999999995</c:v>
                </c:pt>
                <c:pt idx="1809">
                  <c:v>0.64283749999999995</c:v>
                </c:pt>
                <c:pt idx="1810">
                  <c:v>0.64283749999999995</c:v>
                </c:pt>
                <c:pt idx="1811">
                  <c:v>0.64283749999999995</c:v>
                </c:pt>
                <c:pt idx="1812">
                  <c:v>0.64283749999999995</c:v>
                </c:pt>
                <c:pt idx="1813">
                  <c:v>0.64283749999999995</c:v>
                </c:pt>
                <c:pt idx="1814">
                  <c:v>0.64283749999999995</c:v>
                </c:pt>
                <c:pt idx="1815">
                  <c:v>0.64283749999999995</c:v>
                </c:pt>
                <c:pt idx="1816">
                  <c:v>0.64283749999999995</c:v>
                </c:pt>
                <c:pt idx="1817">
                  <c:v>0.64283749999999995</c:v>
                </c:pt>
                <c:pt idx="1818">
                  <c:v>0.64283749999999995</c:v>
                </c:pt>
                <c:pt idx="1819">
                  <c:v>0.64283749999999995</c:v>
                </c:pt>
                <c:pt idx="1820">
                  <c:v>0.64283749999999995</c:v>
                </c:pt>
                <c:pt idx="1821">
                  <c:v>0.64283749999999995</c:v>
                </c:pt>
                <c:pt idx="1822">
                  <c:v>0.64283749999999995</c:v>
                </c:pt>
                <c:pt idx="1823">
                  <c:v>0.64283749999999995</c:v>
                </c:pt>
                <c:pt idx="1824">
                  <c:v>0.64283749999999995</c:v>
                </c:pt>
                <c:pt idx="1825">
                  <c:v>0.64283749999999995</c:v>
                </c:pt>
                <c:pt idx="1826">
                  <c:v>0.64283749999999995</c:v>
                </c:pt>
                <c:pt idx="1827">
                  <c:v>0.64283749999999995</c:v>
                </c:pt>
                <c:pt idx="1828">
                  <c:v>0.64283749999999995</c:v>
                </c:pt>
                <c:pt idx="1829">
                  <c:v>0.64283749999999995</c:v>
                </c:pt>
                <c:pt idx="1830">
                  <c:v>0.64283749999999995</c:v>
                </c:pt>
                <c:pt idx="1831">
                  <c:v>0.64283749999999995</c:v>
                </c:pt>
                <c:pt idx="1832">
                  <c:v>0.64283749999999995</c:v>
                </c:pt>
                <c:pt idx="1833">
                  <c:v>0.64283749999999995</c:v>
                </c:pt>
                <c:pt idx="1834">
                  <c:v>0.64283749999999995</c:v>
                </c:pt>
                <c:pt idx="1835">
                  <c:v>0.64283749999999995</c:v>
                </c:pt>
                <c:pt idx="1836">
                  <c:v>0.64283749999999995</c:v>
                </c:pt>
                <c:pt idx="1837">
                  <c:v>0.64283749999999995</c:v>
                </c:pt>
                <c:pt idx="1838">
                  <c:v>0.64283749999999995</c:v>
                </c:pt>
                <c:pt idx="1839">
                  <c:v>0.64283749999999995</c:v>
                </c:pt>
                <c:pt idx="1840">
                  <c:v>0.64283749999999995</c:v>
                </c:pt>
                <c:pt idx="1841">
                  <c:v>0.64283749999999995</c:v>
                </c:pt>
                <c:pt idx="1842">
                  <c:v>0.64283749999999995</c:v>
                </c:pt>
                <c:pt idx="1843">
                  <c:v>0.64283749999999995</c:v>
                </c:pt>
                <c:pt idx="1844">
                  <c:v>0.64283749999999995</c:v>
                </c:pt>
                <c:pt idx="1845">
                  <c:v>0.64283749999999995</c:v>
                </c:pt>
                <c:pt idx="1846">
                  <c:v>0.64283749999999995</c:v>
                </c:pt>
                <c:pt idx="1847">
                  <c:v>0.64283749999999995</c:v>
                </c:pt>
                <c:pt idx="1848">
                  <c:v>0.64283749999999995</c:v>
                </c:pt>
                <c:pt idx="1849">
                  <c:v>0.64283749999999995</c:v>
                </c:pt>
                <c:pt idx="1850">
                  <c:v>0.64283749999999995</c:v>
                </c:pt>
                <c:pt idx="1851">
                  <c:v>0.64283749999999995</c:v>
                </c:pt>
                <c:pt idx="1852">
                  <c:v>0.64283749999999995</c:v>
                </c:pt>
                <c:pt idx="1853">
                  <c:v>0.64283749999999995</c:v>
                </c:pt>
                <c:pt idx="1854">
                  <c:v>0.64283749999999995</c:v>
                </c:pt>
                <c:pt idx="1855">
                  <c:v>0.64283749999999995</c:v>
                </c:pt>
                <c:pt idx="1856">
                  <c:v>0.64283749999999995</c:v>
                </c:pt>
                <c:pt idx="1857">
                  <c:v>0.64283749999999995</c:v>
                </c:pt>
                <c:pt idx="1858">
                  <c:v>0.64283749999999995</c:v>
                </c:pt>
                <c:pt idx="1859">
                  <c:v>0.64283749999999995</c:v>
                </c:pt>
                <c:pt idx="1860">
                  <c:v>0.64283749999999995</c:v>
                </c:pt>
                <c:pt idx="1861">
                  <c:v>0.64283749999999995</c:v>
                </c:pt>
                <c:pt idx="1862">
                  <c:v>0.64283749999999995</c:v>
                </c:pt>
                <c:pt idx="1863">
                  <c:v>0.64283749999999995</c:v>
                </c:pt>
                <c:pt idx="1864">
                  <c:v>0.64283749999999995</c:v>
                </c:pt>
                <c:pt idx="1865">
                  <c:v>0.64283749999999995</c:v>
                </c:pt>
                <c:pt idx="1866">
                  <c:v>0.64283749999999995</c:v>
                </c:pt>
                <c:pt idx="1867">
                  <c:v>0.64283749999999995</c:v>
                </c:pt>
                <c:pt idx="1868">
                  <c:v>0.64283749999999995</c:v>
                </c:pt>
                <c:pt idx="1869">
                  <c:v>0.64283749999999995</c:v>
                </c:pt>
                <c:pt idx="1870">
                  <c:v>0.64283749999999995</c:v>
                </c:pt>
                <c:pt idx="1871">
                  <c:v>0.64283749999999995</c:v>
                </c:pt>
                <c:pt idx="1872">
                  <c:v>0.64283749999999995</c:v>
                </c:pt>
                <c:pt idx="1873">
                  <c:v>0.64283749999999995</c:v>
                </c:pt>
                <c:pt idx="1874">
                  <c:v>0.64283749999999995</c:v>
                </c:pt>
                <c:pt idx="1875">
                  <c:v>0.64283749999999995</c:v>
                </c:pt>
                <c:pt idx="1876">
                  <c:v>0.64283749999999995</c:v>
                </c:pt>
                <c:pt idx="1877">
                  <c:v>0.64283749999999995</c:v>
                </c:pt>
                <c:pt idx="1878">
                  <c:v>0.64283749999999995</c:v>
                </c:pt>
                <c:pt idx="1879">
                  <c:v>0.64283749999999995</c:v>
                </c:pt>
                <c:pt idx="1880">
                  <c:v>0.64283749999999995</c:v>
                </c:pt>
                <c:pt idx="1881">
                  <c:v>0.64283749999999995</c:v>
                </c:pt>
                <c:pt idx="1882">
                  <c:v>0.64283749999999995</c:v>
                </c:pt>
                <c:pt idx="1883">
                  <c:v>0.64283749999999995</c:v>
                </c:pt>
                <c:pt idx="1884">
                  <c:v>0.64283749999999995</c:v>
                </c:pt>
                <c:pt idx="1885">
                  <c:v>0.64283749999999995</c:v>
                </c:pt>
                <c:pt idx="1886">
                  <c:v>0.64283749999999995</c:v>
                </c:pt>
                <c:pt idx="1887">
                  <c:v>0.64283749999999995</c:v>
                </c:pt>
                <c:pt idx="1888">
                  <c:v>0.64283749999999995</c:v>
                </c:pt>
                <c:pt idx="1889">
                  <c:v>0.64283749999999995</c:v>
                </c:pt>
                <c:pt idx="1890">
                  <c:v>0.64283749999999995</c:v>
                </c:pt>
                <c:pt idx="1891">
                  <c:v>0.64283749999999995</c:v>
                </c:pt>
                <c:pt idx="1892">
                  <c:v>0.64283749999999995</c:v>
                </c:pt>
                <c:pt idx="1893">
                  <c:v>0.64283749999999995</c:v>
                </c:pt>
                <c:pt idx="1894">
                  <c:v>0.64283749999999995</c:v>
                </c:pt>
                <c:pt idx="1895">
                  <c:v>0.64283749999999995</c:v>
                </c:pt>
                <c:pt idx="1896">
                  <c:v>0.64283749999999995</c:v>
                </c:pt>
                <c:pt idx="1897">
                  <c:v>0.64283749999999995</c:v>
                </c:pt>
                <c:pt idx="1898">
                  <c:v>0.64283749999999995</c:v>
                </c:pt>
                <c:pt idx="1899">
                  <c:v>0.64283749999999995</c:v>
                </c:pt>
                <c:pt idx="1900">
                  <c:v>0.40731430000000002</c:v>
                </c:pt>
                <c:pt idx="1901">
                  <c:v>0.40731430000000002</c:v>
                </c:pt>
                <c:pt idx="1902">
                  <c:v>0.40731430000000002</c:v>
                </c:pt>
                <c:pt idx="1903">
                  <c:v>0.40731430000000002</c:v>
                </c:pt>
                <c:pt idx="1904">
                  <c:v>0.40731430000000002</c:v>
                </c:pt>
                <c:pt idx="1905">
                  <c:v>0.40731430000000002</c:v>
                </c:pt>
                <c:pt idx="1906">
                  <c:v>0.40731430000000002</c:v>
                </c:pt>
                <c:pt idx="1907">
                  <c:v>0.40731430000000002</c:v>
                </c:pt>
                <c:pt idx="1908">
                  <c:v>0.40731430000000002</c:v>
                </c:pt>
                <c:pt idx="1909">
                  <c:v>0.40731430000000002</c:v>
                </c:pt>
                <c:pt idx="1910">
                  <c:v>0.40731430000000002</c:v>
                </c:pt>
                <c:pt idx="1911">
                  <c:v>0.40731430000000002</c:v>
                </c:pt>
                <c:pt idx="1912">
                  <c:v>0.40731430000000002</c:v>
                </c:pt>
                <c:pt idx="1913">
                  <c:v>0.40731430000000002</c:v>
                </c:pt>
                <c:pt idx="1914">
                  <c:v>0.40731430000000002</c:v>
                </c:pt>
                <c:pt idx="1915">
                  <c:v>0.40731430000000002</c:v>
                </c:pt>
                <c:pt idx="1916">
                  <c:v>0.40731430000000002</c:v>
                </c:pt>
                <c:pt idx="1917">
                  <c:v>0.40731430000000002</c:v>
                </c:pt>
                <c:pt idx="1918">
                  <c:v>0.40731430000000002</c:v>
                </c:pt>
                <c:pt idx="1919">
                  <c:v>0.40731430000000002</c:v>
                </c:pt>
                <c:pt idx="1920">
                  <c:v>0.40731430000000002</c:v>
                </c:pt>
                <c:pt idx="1921">
                  <c:v>0.40731430000000002</c:v>
                </c:pt>
                <c:pt idx="1922">
                  <c:v>0.40731430000000002</c:v>
                </c:pt>
                <c:pt idx="1923">
                  <c:v>0.40731430000000002</c:v>
                </c:pt>
                <c:pt idx="1924">
                  <c:v>0.40731430000000002</c:v>
                </c:pt>
                <c:pt idx="1925">
                  <c:v>0.40731430000000002</c:v>
                </c:pt>
                <c:pt idx="1926">
                  <c:v>0.40731430000000002</c:v>
                </c:pt>
                <c:pt idx="1927">
                  <c:v>0.40731430000000002</c:v>
                </c:pt>
                <c:pt idx="1928">
                  <c:v>0.40731430000000002</c:v>
                </c:pt>
                <c:pt idx="1929">
                  <c:v>0.40731430000000002</c:v>
                </c:pt>
                <c:pt idx="1930">
                  <c:v>0.40731430000000002</c:v>
                </c:pt>
                <c:pt idx="1931">
                  <c:v>0.40731430000000002</c:v>
                </c:pt>
                <c:pt idx="1932">
                  <c:v>0.40731430000000002</c:v>
                </c:pt>
                <c:pt idx="1933">
                  <c:v>0.40731430000000002</c:v>
                </c:pt>
                <c:pt idx="1934">
                  <c:v>0.40731430000000002</c:v>
                </c:pt>
                <c:pt idx="1935">
                  <c:v>0.40731430000000002</c:v>
                </c:pt>
                <c:pt idx="1936">
                  <c:v>0.40731430000000002</c:v>
                </c:pt>
                <c:pt idx="1937">
                  <c:v>0.40731430000000002</c:v>
                </c:pt>
                <c:pt idx="1938">
                  <c:v>0.40731430000000002</c:v>
                </c:pt>
                <c:pt idx="1939">
                  <c:v>0.40731430000000002</c:v>
                </c:pt>
                <c:pt idx="1940">
                  <c:v>0.40731430000000002</c:v>
                </c:pt>
                <c:pt idx="1941">
                  <c:v>0.40731430000000002</c:v>
                </c:pt>
                <c:pt idx="1942">
                  <c:v>0.40731430000000002</c:v>
                </c:pt>
                <c:pt idx="1943">
                  <c:v>0.40731430000000002</c:v>
                </c:pt>
                <c:pt idx="1944">
                  <c:v>0.40731430000000002</c:v>
                </c:pt>
                <c:pt idx="1945">
                  <c:v>0.40731430000000002</c:v>
                </c:pt>
                <c:pt idx="1946">
                  <c:v>0.40731430000000002</c:v>
                </c:pt>
                <c:pt idx="1947">
                  <c:v>0.40731430000000002</c:v>
                </c:pt>
                <c:pt idx="1948">
                  <c:v>0.40731430000000002</c:v>
                </c:pt>
                <c:pt idx="1949">
                  <c:v>0.40731430000000002</c:v>
                </c:pt>
                <c:pt idx="1950">
                  <c:v>0.40731430000000002</c:v>
                </c:pt>
                <c:pt idx="1951">
                  <c:v>0.40731430000000002</c:v>
                </c:pt>
                <c:pt idx="1952">
                  <c:v>0.40731430000000002</c:v>
                </c:pt>
                <c:pt idx="1953">
                  <c:v>0.40731430000000002</c:v>
                </c:pt>
                <c:pt idx="1954">
                  <c:v>0.40731430000000002</c:v>
                </c:pt>
                <c:pt idx="1955">
                  <c:v>0.40731430000000002</c:v>
                </c:pt>
                <c:pt idx="1956">
                  <c:v>0.40731430000000002</c:v>
                </c:pt>
                <c:pt idx="1957">
                  <c:v>0.40731430000000002</c:v>
                </c:pt>
                <c:pt idx="1958">
                  <c:v>0.40731430000000002</c:v>
                </c:pt>
                <c:pt idx="1959">
                  <c:v>0.40731430000000002</c:v>
                </c:pt>
                <c:pt idx="1960">
                  <c:v>0.40731430000000002</c:v>
                </c:pt>
                <c:pt idx="1961">
                  <c:v>0.40731430000000002</c:v>
                </c:pt>
                <c:pt idx="1962">
                  <c:v>0.40731430000000002</c:v>
                </c:pt>
                <c:pt idx="1963">
                  <c:v>0.40731430000000002</c:v>
                </c:pt>
                <c:pt idx="1964">
                  <c:v>0.40731430000000002</c:v>
                </c:pt>
                <c:pt idx="1965">
                  <c:v>0.40731430000000002</c:v>
                </c:pt>
                <c:pt idx="1966">
                  <c:v>0.40731430000000002</c:v>
                </c:pt>
                <c:pt idx="1967">
                  <c:v>0.40731430000000002</c:v>
                </c:pt>
                <c:pt idx="1968">
                  <c:v>0.40731430000000002</c:v>
                </c:pt>
                <c:pt idx="1969">
                  <c:v>0.40731430000000002</c:v>
                </c:pt>
                <c:pt idx="1970">
                  <c:v>0.40731430000000002</c:v>
                </c:pt>
                <c:pt idx="1971">
                  <c:v>0.40731430000000002</c:v>
                </c:pt>
                <c:pt idx="1972">
                  <c:v>0.40731430000000002</c:v>
                </c:pt>
                <c:pt idx="1973">
                  <c:v>0.40731430000000002</c:v>
                </c:pt>
                <c:pt idx="1974">
                  <c:v>0.40731430000000002</c:v>
                </c:pt>
                <c:pt idx="1975">
                  <c:v>0.40731430000000002</c:v>
                </c:pt>
                <c:pt idx="1976">
                  <c:v>0.40731430000000002</c:v>
                </c:pt>
                <c:pt idx="1977">
                  <c:v>0.40731430000000002</c:v>
                </c:pt>
                <c:pt idx="1978">
                  <c:v>0.40731430000000002</c:v>
                </c:pt>
                <c:pt idx="1979">
                  <c:v>0.40731430000000002</c:v>
                </c:pt>
                <c:pt idx="1980">
                  <c:v>0.40731430000000002</c:v>
                </c:pt>
                <c:pt idx="1981">
                  <c:v>0.40731430000000002</c:v>
                </c:pt>
                <c:pt idx="1982">
                  <c:v>0.40731430000000002</c:v>
                </c:pt>
                <c:pt idx="1983">
                  <c:v>0.40731430000000002</c:v>
                </c:pt>
                <c:pt idx="1984">
                  <c:v>0.40731430000000002</c:v>
                </c:pt>
                <c:pt idx="1985">
                  <c:v>0.40731430000000002</c:v>
                </c:pt>
                <c:pt idx="1986">
                  <c:v>0.40731430000000002</c:v>
                </c:pt>
                <c:pt idx="1987">
                  <c:v>0.40731430000000002</c:v>
                </c:pt>
                <c:pt idx="1988">
                  <c:v>0.40731430000000002</c:v>
                </c:pt>
                <c:pt idx="1989">
                  <c:v>0.40731430000000002</c:v>
                </c:pt>
                <c:pt idx="1990">
                  <c:v>0.40731430000000002</c:v>
                </c:pt>
                <c:pt idx="1991">
                  <c:v>0.40731430000000002</c:v>
                </c:pt>
                <c:pt idx="1992">
                  <c:v>0.40731430000000002</c:v>
                </c:pt>
                <c:pt idx="1993">
                  <c:v>0.40731430000000002</c:v>
                </c:pt>
                <c:pt idx="1994">
                  <c:v>0.40731430000000002</c:v>
                </c:pt>
                <c:pt idx="1995">
                  <c:v>0.40731430000000002</c:v>
                </c:pt>
                <c:pt idx="1996">
                  <c:v>0.40731430000000002</c:v>
                </c:pt>
                <c:pt idx="1997">
                  <c:v>0.40731430000000002</c:v>
                </c:pt>
                <c:pt idx="1998">
                  <c:v>0.40731430000000002</c:v>
                </c:pt>
                <c:pt idx="1999">
                  <c:v>0.40731430000000002</c:v>
                </c:pt>
                <c:pt idx="2000">
                  <c:v>0.17179108000000001</c:v>
                </c:pt>
                <c:pt idx="2001">
                  <c:v>0.17179108000000001</c:v>
                </c:pt>
                <c:pt idx="2002">
                  <c:v>0.17179108000000001</c:v>
                </c:pt>
                <c:pt idx="2003">
                  <c:v>0.17179108000000001</c:v>
                </c:pt>
                <c:pt idx="2004">
                  <c:v>0.17179108000000001</c:v>
                </c:pt>
                <c:pt idx="2005">
                  <c:v>0.17179108000000001</c:v>
                </c:pt>
                <c:pt idx="2006">
                  <c:v>0.17179108000000001</c:v>
                </c:pt>
                <c:pt idx="2007">
                  <c:v>0.17179108000000001</c:v>
                </c:pt>
                <c:pt idx="2008">
                  <c:v>0.17179108000000001</c:v>
                </c:pt>
                <c:pt idx="2009">
                  <c:v>0.17179108000000001</c:v>
                </c:pt>
                <c:pt idx="2010">
                  <c:v>0.17179108000000001</c:v>
                </c:pt>
                <c:pt idx="2011">
                  <c:v>0.17179108000000001</c:v>
                </c:pt>
                <c:pt idx="2012">
                  <c:v>0.17179108000000001</c:v>
                </c:pt>
                <c:pt idx="2013">
                  <c:v>0.17179108000000001</c:v>
                </c:pt>
                <c:pt idx="2014">
                  <c:v>0.17179108000000001</c:v>
                </c:pt>
                <c:pt idx="2015">
                  <c:v>0.17179108000000001</c:v>
                </c:pt>
                <c:pt idx="2016">
                  <c:v>0.17179108000000001</c:v>
                </c:pt>
                <c:pt idx="2017">
                  <c:v>0.17179108000000001</c:v>
                </c:pt>
                <c:pt idx="2018">
                  <c:v>0.17179108000000001</c:v>
                </c:pt>
                <c:pt idx="2019">
                  <c:v>0.17179108000000001</c:v>
                </c:pt>
                <c:pt idx="2020">
                  <c:v>0.17179108000000001</c:v>
                </c:pt>
                <c:pt idx="2021">
                  <c:v>0.17179108000000001</c:v>
                </c:pt>
                <c:pt idx="2022">
                  <c:v>0.17179108000000001</c:v>
                </c:pt>
                <c:pt idx="2023">
                  <c:v>0.17179108000000001</c:v>
                </c:pt>
                <c:pt idx="2024">
                  <c:v>0.17179108000000001</c:v>
                </c:pt>
                <c:pt idx="2025">
                  <c:v>0.17179108000000001</c:v>
                </c:pt>
                <c:pt idx="2026">
                  <c:v>0.17179108000000001</c:v>
                </c:pt>
                <c:pt idx="2027">
                  <c:v>0.17179108000000001</c:v>
                </c:pt>
                <c:pt idx="2028">
                  <c:v>0.17179108000000001</c:v>
                </c:pt>
                <c:pt idx="2029">
                  <c:v>0.17179108000000001</c:v>
                </c:pt>
                <c:pt idx="2030">
                  <c:v>0.17179108000000001</c:v>
                </c:pt>
                <c:pt idx="2031">
                  <c:v>0.17179108000000001</c:v>
                </c:pt>
                <c:pt idx="2032">
                  <c:v>0.17179108000000001</c:v>
                </c:pt>
                <c:pt idx="2033">
                  <c:v>0.17179108000000001</c:v>
                </c:pt>
                <c:pt idx="2034">
                  <c:v>0.17179108000000001</c:v>
                </c:pt>
                <c:pt idx="2035">
                  <c:v>0.17179108000000001</c:v>
                </c:pt>
                <c:pt idx="2036">
                  <c:v>0.17179108000000001</c:v>
                </c:pt>
                <c:pt idx="2037">
                  <c:v>0.17179108000000001</c:v>
                </c:pt>
                <c:pt idx="2038">
                  <c:v>0.17179108000000001</c:v>
                </c:pt>
                <c:pt idx="2039">
                  <c:v>0.17179108000000001</c:v>
                </c:pt>
                <c:pt idx="2040">
                  <c:v>0.17179108000000001</c:v>
                </c:pt>
                <c:pt idx="2041">
                  <c:v>0.17179108000000001</c:v>
                </c:pt>
                <c:pt idx="2042">
                  <c:v>0.17179108000000001</c:v>
                </c:pt>
                <c:pt idx="2043">
                  <c:v>0.17179108000000001</c:v>
                </c:pt>
                <c:pt idx="2044">
                  <c:v>0.17179108000000001</c:v>
                </c:pt>
                <c:pt idx="2045">
                  <c:v>0.17179108000000001</c:v>
                </c:pt>
                <c:pt idx="2046">
                  <c:v>0.17179108000000001</c:v>
                </c:pt>
                <c:pt idx="2047">
                  <c:v>0.17179108000000001</c:v>
                </c:pt>
                <c:pt idx="2048">
                  <c:v>0.17179108000000001</c:v>
                </c:pt>
                <c:pt idx="2049">
                  <c:v>0.17179108000000001</c:v>
                </c:pt>
                <c:pt idx="2050">
                  <c:v>0.17179108000000001</c:v>
                </c:pt>
                <c:pt idx="2051">
                  <c:v>0.17179108000000001</c:v>
                </c:pt>
                <c:pt idx="2052">
                  <c:v>0.17179108000000001</c:v>
                </c:pt>
                <c:pt idx="2053">
                  <c:v>0.17179108000000001</c:v>
                </c:pt>
                <c:pt idx="2054">
                  <c:v>0.17179108000000001</c:v>
                </c:pt>
                <c:pt idx="2055">
                  <c:v>0.17179108000000001</c:v>
                </c:pt>
                <c:pt idx="2056">
                  <c:v>0.17179108000000001</c:v>
                </c:pt>
                <c:pt idx="2057">
                  <c:v>0.17179108000000001</c:v>
                </c:pt>
                <c:pt idx="2058">
                  <c:v>0.17179108000000001</c:v>
                </c:pt>
                <c:pt idx="2059">
                  <c:v>0.17179108000000001</c:v>
                </c:pt>
                <c:pt idx="2060">
                  <c:v>0.17179108000000001</c:v>
                </c:pt>
                <c:pt idx="2061">
                  <c:v>0.17179108000000001</c:v>
                </c:pt>
                <c:pt idx="2062">
                  <c:v>0.17179108000000001</c:v>
                </c:pt>
                <c:pt idx="2063">
                  <c:v>0.17179108000000001</c:v>
                </c:pt>
                <c:pt idx="2064">
                  <c:v>0.17179108000000001</c:v>
                </c:pt>
                <c:pt idx="2065">
                  <c:v>0.17179108000000001</c:v>
                </c:pt>
                <c:pt idx="2066">
                  <c:v>0.17179108000000001</c:v>
                </c:pt>
                <c:pt idx="2067">
                  <c:v>0.17179108000000001</c:v>
                </c:pt>
                <c:pt idx="2068">
                  <c:v>0.17179108000000001</c:v>
                </c:pt>
                <c:pt idx="2069">
                  <c:v>0.17179108000000001</c:v>
                </c:pt>
                <c:pt idx="2070">
                  <c:v>0.17179108000000001</c:v>
                </c:pt>
                <c:pt idx="2071">
                  <c:v>0.17179108000000001</c:v>
                </c:pt>
                <c:pt idx="2072">
                  <c:v>0.17179108000000001</c:v>
                </c:pt>
                <c:pt idx="2073">
                  <c:v>0.17179108000000001</c:v>
                </c:pt>
                <c:pt idx="2074">
                  <c:v>0.17179108000000001</c:v>
                </c:pt>
                <c:pt idx="2075">
                  <c:v>0.17179108000000001</c:v>
                </c:pt>
                <c:pt idx="2076">
                  <c:v>0.17179108000000001</c:v>
                </c:pt>
                <c:pt idx="2077">
                  <c:v>0.17179108000000001</c:v>
                </c:pt>
                <c:pt idx="2078">
                  <c:v>0.17179108000000001</c:v>
                </c:pt>
                <c:pt idx="2079">
                  <c:v>0.17179108000000001</c:v>
                </c:pt>
                <c:pt idx="2080">
                  <c:v>0.17179108000000001</c:v>
                </c:pt>
                <c:pt idx="2081">
                  <c:v>0.17179108000000001</c:v>
                </c:pt>
                <c:pt idx="2082">
                  <c:v>0.17179108000000001</c:v>
                </c:pt>
                <c:pt idx="2083">
                  <c:v>0.17179108000000001</c:v>
                </c:pt>
                <c:pt idx="2084">
                  <c:v>0.17179108000000001</c:v>
                </c:pt>
                <c:pt idx="2085">
                  <c:v>0.17179108000000001</c:v>
                </c:pt>
                <c:pt idx="2086">
                  <c:v>0.17179108000000001</c:v>
                </c:pt>
                <c:pt idx="2087">
                  <c:v>0.17179108000000001</c:v>
                </c:pt>
                <c:pt idx="2088">
                  <c:v>0.17179108000000001</c:v>
                </c:pt>
                <c:pt idx="2089">
                  <c:v>0.17179108000000001</c:v>
                </c:pt>
                <c:pt idx="2090">
                  <c:v>0.17179108000000001</c:v>
                </c:pt>
                <c:pt idx="2091">
                  <c:v>0.17179108000000001</c:v>
                </c:pt>
                <c:pt idx="2092">
                  <c:v>0.17179108000000001</c:v>
                </c:pt>
                <c:pt idx="2093">
                  <c:v>0.17179108000000001</c:v>
                </c:pt>
                <c:pt idx="2094">
                  <c:v>0.17179108000000001</c:v>
                </c:pt>
                <c:pt idx="2095">
                  <c:v>0.17179108000000001</c:v>
                </c:pt>
                <c:pt idx="2096">
                  <c:v>0.17179108000000001</c:v>
                </c:pt>
                <c:pt idx="2097">
                  <c:v>0.17179108000000001</c:v>
                </c:pt>
                <c:pt idx="2098">
                  <c:v>0.17179108000000001</c:v>
                </c:pt>
                <c:pt idx="2099">
                  <c:v>0.17179108000000001</c:v>
                </c:pt>
                <c:pt idx="2100">
                  <c:v>0.93626785000000001</c:v>
                </c:pt>
                <c:pt idx="2101">
                  <c:v>0.93626785000000001</c:v>
                </c:pt>
                <c:pt idx="2102">
                  <c:v>0.93626785000000001</c:v>
                </c:pt>
                <c:pt idx="2103">
                  <c:v>0.93626785000000001</c:v>
                </c:pt>
                <c:pt idx="2104">
                  <c:v>0.93626785000000001</c:v>
                </c:pt>
                <c:pt idx="2105">
                  <c:v>0.93626785000000001</c:v>
                </c:pt>
                <c:pt idx="2106">
                  <c:v>0.93626785000000001</c:v>
                </c:pt>
                <c:pt idx="2107">
                  <c:v>0.93626785000000001</c:v>
                </c:pt>
                <c:pt idx="2108">
                  <c:v>0.93626785000000001</c:v>
                </c:pt>
                <c:pt idx="2109">
                  <c:v>0.93626785000000001</c:v>
                </c:pt>
                <c:pt idx="2110">
                  <c:v>0.93626785000000001</c:v>
                </c:pt>
                <c:pt idx="2111">
                  <c:v>0.93626785000000001</c:v>
                </c:pt>
                <c:pt idx="2112">
                  <c:v>0.93626785000000001</c:v>
                </c:pt>
                <c:pt idx="2113">
                  <c:v>0.93626785000000001</c:v>
                </c:pt>
                <c:pt idx="2114">
                  <c:v>0.93626785000000001</c:v>
                </c:pt>
                <c:pt idx="2115">
                  <c:v>0.93626785000000001</c:v>
                </c:pt>
                <c:pt idx="2116">
                  <c:v>0.93626785000000001</c:v>
                </c:pt>
                <c:pt idx="2117">
                  <c:v>0.93626785000000001</c:v>
                </c:pt>
                <c:pt idx="2118">
                  <c:v>0.93626785000000001</c:v>
                </c:pt>
                <c:pt idx="2119">
                  <c:v>0.93626785000000001</c:v>
                </c:pt>
                <c:pt idx="2120">
                  <c:v>0.93626785000000001</c:v>
                </c:pt>
                <c:pt idx="2121">
                  <c:v>0.93626785000000001</c:v>
                </c:pt>
                <c:pt idx="2122">
                  <c:v>0.93626785000000001</c:v>
                </c:pt>
                <c:pt idx="2123">
                  <c:v>0.93626785000000001</c:v>
                </c:pt>
                <c:pt idx="2124">
                  <c:v>0.93626785000000001</c:v>
                </c:pt>
                <c:pt idx="2125">
                  <c:v>0.93626785000000001</c:v>
                </c:pt>
                <c:pt idx="2126">
                  <c:v>0.93626785000000001</c:v>
                </c:pt>
                <c:pt idx="2127">
                  <c:v>0.93626785000000001</c:v>
                </c:pt>
                <c:pt idx="2128">
                  <c:v>0.93626785000000001</c:v>
                </c:pt>
                <c:pt idx="2129">
                  <c:v>0.93626785000000001</c:v>
                </c:pt>
                <c:pt idx="2130">
                  <c:v>0.93626785000000001</c:v>
                </c:pt>
                <c:pt idx="2131">
                  <c:v>0.93626785000000001</c:v>
                </c:pt>
                <c:pt idx="2132">
                  <c:v>0.93626785000000001</c:v>
                </c:pt>
                <c:pt idx="2133">
                  <c:v>0.93626785000000001</c:v>
                </c:pt>
                <c:pt idx="2134">
                  <c:v>0.93626785000000001</c:v>
                </c:pt>
                <c:pt idx="2135">
                  <c:v>0.93626785000000001</c:v>
                </c:pt>
                <c:pt idx="2136">
                  <c:v>0.93626785000000001</c:v>
                </c:pt>
                <c:pt idx="2137">
                  <c:v>0.93626785000000001</c:v>
                </c:pt>
                <c:pt idx="2138">
                  <c:v>0.93626785000000001</c:v>
                </c:pt>
                <c:pt idx="2139">
                  <c:v>0.93626785000000001</c:v>
                </c:pt>
                <c:pt idx="2140">
                  <c:v>0.93626785000000001</c:v>
                </c:pt>
                <c:pt idx="2141">
                  <c:v>0.93626785000000001</c:v>
                </c:pt>
                <c:pt idx="2142">
                  <c:v>0.93626785000000001</c:v>
                </c:pt>
                <c:pt idx="2143">
                  <c:v>0.93626785000000001</c:v>
                </c:pt>
                <c:pt idx="2144">
                  <c:v>0.93626785000000001</c:v>
                </c:pt>
                <c:pt idx="2145">
                  <c:v>0.93626785000000001</c:v>
                </c:pt>
                <c:pt idx="2146">
                  <c:v>0.93626785000000001</c:v>
                </c:pt>
                <c:pt idx="2147">
                  <c:v>0.93626785000000001</c:v>
                </c:pt>
                <c:pt idx="2148">
                  <c:v>0.93626785000000001</c:v>
                </c:pt>
                <c:pt idx="2149">
                  <c:v>0.93626785000000001</c:v>
                </c:pt>
                <c:pt idx="2150">
                  <c:v>0.93626785000000001</c:v>
                </c:pt>
                <c:pt idx="2151">
                  <c:v>0.93626785000000001</c:v>
                </c:pt>
                <c:pt idx="2152">
                  <c:v>0.93626785000000001</c:v>
                </c:pt>
                <c:pt idx="2153">
                  <c:v>0.93626785000000001</c:v>
                </c:pt>
                <c:pt idx="2154">
                  <c:v>0.93626785000000001</c:v>
                </c:pt>
                <c:pt idx="2155">
                  <c:v>0.93626785000000001</c:v>
                </c:pt>
                <c:pt idx="2156">
                  <c:v>0.93626785000000001</c:v>
                </c:pt>
                <c:pt idx="2157">
                  <c:v>0.93626785000000001</c:v>
                </c:pt>
                <c:pt idx="2158">
                  <c:v>0.93626785000000001</c:v>
                </c:pt>
                <c:pt idx="2159">
                  <c:v>0.93626785000000001</c:v>
                </c:pt>
                <c:pt idx="2160">
                  <c:v>0.93626785000000001</c:v>
                </c:pt>
                <c:pt idx="2161">
                  <c:v>0.93626785000000001</c:v>
                </c:pt>
                <c:pt idx="2162">
                  <c:v>0.93626785000000001</c:v>
                </c:pt>
                <c:pt idx="2163">
                  <c:v>0.93626785000000001</c:v>
                </c:pt>
                <c:pt idx="2164">
                  <c:v>0.93626785000000001</c:v>
                </c:pt>
                <c:pt idx="2165">
                  <c:v>0.93626785000000001</c:v>
                </c:pt>
                <c:pt idx="2166">
                  <c:v>0.93626785000000001</c:v>
                </c:pt>
                <c:pt idx="2167">
                  <c:v>0.93626785000000001</c:v>
                </c:pt>
                <c:pt idx="2168">
                  <c:v>0.93626785000000001</c:v>
                </c:pt>
                <c:pt idx="2169">
                  <c:v>0.93626785000000001</c:v>
                </c:pt>
                <c:pt idx="2170">
                  <c:v>0.93626785000000001</c:v>
                </c:pt>
                <c:pt idx="2171">
                  <c:v>0.93626785000000001</c:v>
                </c:pt>
                <c:pt idx="2172">
                  <c:v>0.93626785000000001</c:v>
                </c:pt>
                <c:pt idx="2173">
                  <c:v>0.93626785000000001</c:v>
                </c:pt>
                <c:pt idx="2174">
                  <c:v>0.93626785000000001</c:v>
                </c:pt>
                <c:pt idx="2175">
                  <c:v>0.93626785000000001</c:v>
                </c:pt>
                <c:pt idx="2176">
                  <c:v>0.93626785000000001</c:v>
                </c:pt>
                <c:pt idx="2177">
                  <c:v>0.93626785000000001</c:v>
                </c:pt>
                <c:pt idx="2178">
                  <c:v>0.93626785000000001</c:v>
                </c:pt>
                <c:pt idx="2179">
                  <c:v>0.93626785000000001</c:v>
                </c:pt>
                <c:pt idx="2180">
                  <c:v>0.93626785000000001</c:v>
                </c:pt>
                <c:pt idx="2181">
                  <c:v>0.93626785000000001</c:v>
                </c:pt>
                <c:pt idx="2182">
                  <c:v>0.93626785000000001</c:v>
                </c:pt>
                <c:pt idx="2183">
                  <c:v>0.93626785000000001</c:v>
                </c:pt>
                <c:pt idx="2184">
                  <c:v>0.93626785000000001</c:v>
                </c:pt>
                <c:pt idx="2185">
                  <c:v>0.93626785000000001</c:v>
                </c:pt>
                <c:pt idx="2186">
                  <c:v>0.93626785000000001</c:v>
                </c:pt>
                <c:pt idx="2187">
                  <c:v>0.93626785000000001</c:v>
                </c:pt>
                <c:pt idx="2188">
                  <c:v>0.93626785000000001</c:v>
                </c:pt>
                <c:pt idx="2189">
                  <c:v>0.93626785000000001</c:v>
                </c:pt>
                <c:pt idx="2190">
                  <c:v>0.93626785000000001</c:v>
                </c:pt>
                <c:pt idx="2191">
                  <c:v>0.93626785000000001</c:v>
                </c:pt>
                <c:pt idx="2192">
                  <c:v>0.93626785000000001</c:v>
                </c:pt>
                <c:pt idx="2193">
                  <c:v>0.93626785000000001</c:v>
                </c:pt>
                <c:pt idx="2194">
                  <c:v>0.93626785000000001</c:v>
                </c:pt>
                <c:pt idx="2195">
                  <c:v>0.93626785000000001</c:v>
                </c:pt>
                <c:pt idx="2196">
                  <c:v>0.93626785000000001</c:v>
                </c:pt>
                <c:pt idx="2197">
                  <c:v>0.93626785000000001</c:v>
                </c:pt>
                <c:pt idx="2198">
                  <c:v>0.93626785000000001</c:v>
                </c:pt>
                <c:pt idx="2199">
                  <c:v>0.93626785000000001</c:v>
                </c:pt>
                <c:pt idx="2200">
                  <c:v>0.70074460000000005</c:v>
                </c:pt>
                <c:pt idx="2201">
                  <c:v>0.70074460000000005</c:v>
                </c:pt>
                <c:pt idx="2202">
                  <c:v>0.70074460000000005</c:v>
                </c:pt>
                <c:pt idx="2203">
                  <c:v>0.70074460000000005</c:v>
                </c:pt>
                <c:pt idx="2204">
                  <c:v>0.70074460000000005</c:v>
                </c:pt>
                <c:pt idx="2205">
                  <c:v>0.70074460000000005</c:v>
                </c:pt>
                <c:pt idx="2206">
                  <c:v>0.70074460000000005</c:v>
                </c:pt>
                <c:pt idx="2207">
                  <c:v>0.70074460000000005</c:v>
                </c:pt>
                <c:pt idx="2208">
                  <c:v>0.70074460000000005</c:v>
                </c:pt>
                <c:pt idx="2209">
                  <c:v>0.70074460000000005</c:v>
                </c:pt>
                <c:pt idx="2210">
                  <c:v>0.70074460000000005</c:v>
                </c:pt>
                <c:pt idx="2211">
                  <c:v>0.70074460000000005</c:v>
                </c:pt>
                <c:pt idx="2212">
                  <c:v>0.70074460000000005</c:v>
                </c:pt>
                <c:pt idx="2213">
                  <c:v>0.70074460000000005</c:v>
                </c:pt>
                <c:pt idx="2214">
                  <c:v>0.70074460000000005</c:v>
                </c:pt>
                <c:pt idx="2215">
                  <c:v>0.70074460000000005</c:v>
                </c:pt>
                <c:pt idx="2216">
                  <c:v>0.70074460000000005</c:v>
                </c:pt>
                <c:pt idx="2217">
                  <c:v>0.70074460000000005</c:v>
                </c:pt>
                <c:pt idx="2218">
                  <c:v>0.70074460000000005</c:v>
                </c:pt>
                <c:pt idx="2219">
                  <c:v>0.70074460000000005</c:v>
                </c:pt>
                <c:pt idx="2220">
                  <c:v>0.70074460000000005</c:v>
                </c:pt>
                <c:pt idx="2221">
                  <c:v>0.70074460000000005</c:v>
                </c:pt>
                <c:pt idx="2222">
                  <c:v>0.70074460000000005</c:v>
                </c:pt>
                <c:pt idx="2223">
                  <c:v>0.70074460000000005</c:v>
                </c:pt>
                <c:pt idx="2224">
                  <c:v>0.70074460000000005</c:v>
                </c:pt>
                <c:pt idx="2225">
                  <c:v>0.70074460000000005</c:v>
                </c:pt>
                <c:pt idx="2226">
                  <c:v>0.70074460000000005</c:v>
                </c:pt>
                <c:pt idx="2227">
                  <c:v>0.70074460000000005</c:v>
                </c:pt>
                <c:pt idx="2228">
                  <c:v>0.70074460000000005</c:v>
                </c:pt>
                <c:pt idx="2229">
                  <c:v>0.70074460000000005</c:v>
                </c:pt>
                <c:pt idx="2230">
                  <c:v>0.70074460000000005</c:v>
                </c:pt>
                <c:pt idx="2231">
                  <c:v>0.70074460000000005</c:v>
                </c:pt>
                <c:pt idx="2232">
                  <c:v>0.70074460000000005</c:v>
                </c:pt>
                <c:pt idx="2233">
                  <c:v>0.70074460000000005</c:v>
                </c:pt>
                <c:pt idx="2234">
                  <c:v>0.70074460000000005</c:v>
                </c:pt>
                <c:pt idx="2235">
                  <c:v>0.70074460000000005</c:v>
                </c:pt>
                <c:pt idx="2236">
                  <c:v>0.70074460000000005</c:v>
                </c:pt>
                <c:pt idx="2237">
                  <c:v>0.70074460000000005</c:v>
                </c:pt>
                <c:pt idx="2238">
                  <c:v>0.70074460000000005</c:v>
                </c:pt>
                <c:pt idx="2239">
                  <c:v>0.70074460000000005</c:v>
                </c:pt>
                <c:pt idx="2240">
                  <c:v>0.70074460000000005</c:v>
                </c:pt>
                <c:pt idx="2241">
                  <c:v>0.70074460000000005</c:v>
                </c:pt>
                <c:pt idx="2242">
                  <c:v>0.70074460000000005</c:v>
                </c:pt>
                <c:pt idx="2243">
                  <c:v>0.70074460000000005</c:v>
                </c:pt>
                <c:pt idx="2244">
                  <c:v>0.70074460000000005</c:v>
                </c:pt>
                <c:pt idx="2245">
                  <c:v>0.70074460000000005</c:v>
                </c:pt>
                <c:pt idx="2246">
                  <c:v>0.70074460000000005</c:v>
                </c:pt>
                <c:pt idx="2247">
                  <c:v>0.70074460000000005</c:v>
                </c:pt>
                <c:pt idx="2248">
                  <c:v>0.70074460000000005</c:v>
                </c:pt>
                <c:pt idx="2249">
                  <c:v>0.70074460000000005</c:v>
                </c:pt>
                <c:pt idx="2250">
                  <c:v>0.70074460000000005</c:v>
                </c:pt>
                <c:pt idx="2251">
                  <c:v>0.70074460000000005</c:v>
                </c:pt>
                <c:pt idx="2252">
                  <c:v>0.70074460000000005</c:v>
                </c:pt>
                <c:pt idx="2253">
                  <c:v>0.70074460000000005</c:v>
                </c:pt>
                <c:pt idx="2254">
                  <c:v>0.70074460000000005</c:v>
                </c:pt>
                <c:pt idx="2255">
                  <c:v>0.70074460000000005</c:v>
                </c:pt>
                <c:pt idx="2256">
                  <c:v>0.70074460000000005</c:v>
                </c:pt>
                <c:pt idx="2257">
                  <c:v>0.70074460000000005</c:v>
                </c:pt>
                <c:pt idx="2258">
                  <c:v>0.70074460000000005</c:v>
                </c:pt>
                <c:pt idx="2259">
                  <c:v>0.70074460000000005</c:v>
                </c:pt>
                <c:pt idx="2260">
                  <c:v>0.70074460000000005</c:v>
                </c:pt>
                <c:pt idx="2261">
                  <c:v>0.70074460000000005</c:v>
                </c:pt>
                <c:pt idx="2262">
                  <c:v>0.70074460000000005</c:v>
                </c:pt>
                <c:pt idx="2263">
                  <c:v>0.70074460000000005</c:v>
                </c:pt>
                <c:pt idx="2264">
                  <c:v>0.70074460000000005</c:v>
                </c:pt>
                <c:pt idx="2265">
                  <c:v>0.70074460000000005</c:v>
                </c:pt>
                <c:pt idx="2266">
                  <c:v>0.70074460000000005</c:v>
                </c:pt>
                <c:pt idx="2267">
                  <c:v>0.70074460000000005</c:v>
                </c:pt>
                <c:pt idx="2268">
                  <c:v>0.70074460000000005</c:v>
                </c:pt>
                <c:pt idx="2269">
                  <c:v>0.70074460000000005</c:v>
                </c:pt>
                <c:pt idx="2270">
                  <c:v>0.70074460000000005</c:v>
                </c:pt>
                <c:pt idx="2271">
                  <c:v>0.70074460000000005</c:v>
                </c:pt>
                <c:pt idx="2272">
                  <c:v>0.70074460000000005</c:v>
                </c:pt>
                <c:pt idx="2273">
                  <c:v>0.70074460000000005</c:v>
                </c:pt>
                <c:pt idx="2274">
                  <c:v>0.70074460000000005</c:v>
                </c:pt>
                <c:pt idx="2275">
                  <c:v>0.70074460000000005</c:v>
                </c:pt>
                <c:pt idx="2276">
                  <c:v>0.70074460000000005</c:v>
                </c:pt>
                <c:pt idx="2277">
                  <c:v>0.70074460000000005</c:v>
                </c:pt>
                <c:pt idx="2278">
                  <c:v>0.70074460000000005</c:v>
                </c:pt>
                <c:pt idx="2279">
                  <c:v>0.70074460000000005</c:v>
                </c:pt>
                <c:pt idx="2280">
                  <c:v>0.70074460000000005</c:v>
                </c:pt>
                <c:pt idx="2281">
                  <c:v>0.70074460000000005</c:v>
                </c:pt>
                <c:pt idx="2282">
                  <c:v>0.70074460000000005</c:v>
                </c:pt>
                <c:pt idx="2283">
                  <c:v>0.70074460000000005</c:v>
                </c:pt>
                <c:pt idx="2284">
                  <c:v>0.70074460000000005</c:v>
                </c:pt>
                <c:pt idx="2285">
                  <c:v>0.70074460000000005</c:v>
                </c:pt>
                <c:pt idx="2286">
                  <c:v>0.70074460000000005</c:v>
                </c:pt>
                <c:pt idx="2287">
                  <c:v>0.70074460000000005</c:v>
                </c:pt>
                <c:pt idx="2288">
                  <c:v>0.70074460000000005</c:v>
                </c:pt>
                <c:pt idx="2289">
                  <c:v>0.70074460000000005</c:v>
                </c:pt>
                <c:pt idx="2290">
                  <c:v>0.70074460000000005</c:v>
                </c:pt>
                <c:pt idx="2291">
                  <c:v>0.70074460000000005</c:v>
                </c:pt>
                <c:pt idx="2292">
                  <c:v>0.70074460000000005</c:v>
                </c:pt>
                <c:pt idx="2293">
                  <c:v>0.70074460000000005</c:v>
                </c:pt>
                <c:pt idx="2294">
                  <c:v>0.70074460000000005</c:v>
                </c:pt>
                <c:pt idx="2295">
                  <c:v>0.70074460000000005</c:v>
                </c:pt>
                <c:pt idx="2296">
                  <c:v>0.70074460000000005</c:v>
                </c:pt>
                <c:pt idx="2297">
                  <c:v>0.70074460000000005</c:v>
                </c:pt>
                <c:pt idx="2298">
                  <c:v>0.70074460000000005</c:v>
                </c:pt>
                <c:pt idx="2299">
                  <c:v>0.70074460000000005</c:v>
                </c:pt>
                <c:pt idx="2300">
                  <c:v>0.46522521999999999</c:v>
                </c:pt>
                <c:pt idx="2301">
                  <c:v>0.46522521999999999</c:v>
                </c:pt>
                <c:pt idx="2302">
                  <c:v>0.46522521999999999</c:v>
                </c:pt>
                <c:pt idx="2303">
                  <c:v>0.46522521999999999</c:v>
                </c:pt>
                <c:pt idx="2304">
                  <c:v>0.46522521999999999</c:v>
                </c:pt>
                <c:pt idx="2305">
                  <c:v>0.46522521999999999</c:v>
                </c:pt>
                <c:pt idx="2306">
                  <c:v>0.46522521999999999</c:v>
                </c:pt>
                <c:pt idx="2307">
                  <c:v>0.46522521999999999</c:v>
                </c:pt>
                <c:pt idx="2308">
                  <c:v>0.46522521999999999</c:v>
                </c:pt>
                <c:pt idx="2309">
                  <c:v>0.46522521999999999</c:v>
                </c:pt>
                <c:pt idx="2310">
                  <c:v>0.46522521999999999</c:v>
                </c:pt>
                <c:pt idx="2311">
                  <c:v>0.46522521999999999</c:v>
                </c:pt>
                <c:pt idx="2312">
                  <c:v>0.46522521999999999</c:v>
                </c:pt>
                <c:pt idx="2313">
                  <c:v>0.46522521999999999</c:v>
                </c:pt>
                <c:pt idx="2314">
                  <c:v>0.46522521999999999</c:v>
                </c:pt>
                <c:pt idx="2315">
                  <c:v>0.46522521999999999</c:v>
                </c:pt>
                <c:pt idx="2316">
                  <c:v>0.46522521999999999</c:v>
                </c:pt>
                <c:pt idx="2317">
                  <c:v>0.46522521999999999</c:v>
                </c:pt>
                <c:pt idx="2318">
                  <c:v>0.46522521999999999</c:v>
                </c:pt>
                <c:pt idx="2319">
                  <c:v>0.46522521999999999</c:v>
                </c:pt>
                <c:pt idx="2320">
                  <c:v>0.46522521999999999</c:v>
                </c:pt>
                <c:pt idx="2321">
                  <c:v>0.46522521999999999</c:v>
                </c:pt>
                <c:pt idx="2322">
                  <c:v>0.46522521999999999</c:v>
                </c:pt>
                <c:pt idx="2323">
                  <c:v>0.46522521999999999</c:v>
                </c:pt>
                <c:pt idx="2324">
                  <c:v>0.46522521999999999</c:v>
                </c:pt>
                <c:pt idx="2325">
                  <c:v>0.46522521999999999</c:v>
                </c:pt>
                <c:pt idx="2326">
                  <c:v>0.46522521999999999</c:v>
                </c:pt>
                <c:pt idx="2327">
                  <c:v>0.46522521999999999</c:v>
                </c:pt>
                <c:pt idx="2328">
                  <c:v>0.46522521999999999</c:v>
                </c:pt>
                <c:pt idx="2329">
                  <c:v>0.46522521999999999</c:v>
                </c:pt>
                <c:pt idx="2330">
                  <c:v>0.46522521999999999</c:v>
                </c:pt>
                <c:pt idx="2331">
                  <c:v>0.46522521999999999</c:v>
                </c:pt>
                <c:pt idx="2332">
                  <c:v>0.46522521999999999</c:v>
                </c:pt>
                <c:pt idx="2333">
                  <c:v>0.46522521999999999</c:v>
                </c:pt>
                <c:pt idx="2334">
                  <c:v>0.46522521999999999</c:v>
                </c:pt>
                <c:pt idx="2335">
                  <c:v>0.46522521999999999</c:v>
                </c:pt>
                <c:pt idx="2336">
                  <c:v>0.46522521999999999</c:v>
                </c:pt>
                <c:pt idx="2337">
                  <c:v>0.46522521999999999</c:v>
                </c:pt>
                <c:pt idx="2338">
                  <c:v>0.46522521999999999</c:v>
                </c:pt>
                <c:pt idx="2339">
                  <c:v>0.46522521999999999</c:v>
                </c:pt>
                <c:pt idx="2340">
                  <c:v>0.46522521999999999</c:v>
                </c:pt>
                <c:pt idx="2341">
                  <c:v>0.46522521999999999</c:v>
                </c:pt>
                <c:pt idx="2342">
                  <c:v>0.46522521999999999</c:v>
                </c:pt>
                <c:pt idx="2343">
                  <c:v>0.46522521999999999</c:v>
                </c:pt>
                <c:pt idx="2344">
                  <c:v>0.46522521999999999</c:v>
                </c:pt>
                <c:pt idx="2345">
                  <c:v>0.46522521999999999</c:v>
                </c:pt>
                <c:pt idx="2346">
                  <c:v>0.46522521999999999</c:v>
                </c:pt>
                <c:pt idx="2347">
                  <c:v>0.46522521999999999</c:v>
                </c:pt>
                <c:pt idx="2348">
                  <c:v>0.46522521999999999</c:v>
                </c:pt>
                <c:pt idx="2349">
                  <c:v>0.46522521999999999</c:v>
                </c:pt>
                <c:pt idx="2350">
                  <c:v>0.46522521999999999</c:v>
                </c:pt>
                <c:pt idx="2351">
                  <c:v>0.46522521999999999</c:v>
                </c:pt>
                <c:pt idx="2352">
                  <c:v>0.46522521999999999</c:v>
                </c:pt>
                <c:pt idx="2353">
                  <c:v>0.46522521999999999</c:v>
                </c:pt>
                <c:pt idx="2354">
                  <c:v>0.46522521999999999</c:v>
                </c:pt>
                <c:pt idx="2355">
                  <c:v>0.46522521999999999</c:v>
                </c:pt>
                <c:pt idx="2356">
                  <c:v>0.46522521999999999</c:v>
                </c:pt>
                <c:pt idx="2357">
                  <c:v>0.46522521999999999</c:v>
                </c:pt>
                <c:pt idx="2358">
                  <c:v>0.46522521999999999</c:v>
                </c:pt>
                <c:pt idx="2359">
                  <c:v>0.46522521999999999</c:v>
                </c:pt>
                <c:pt idx="2360">
                  <c:v>0.46522521999999999</c:v>
                </c:pt>
                <c:pt idx="2361">
                  <c:v>0.46522521999999999</c:v>
                </c:pt>
                <c:pt idx="2362">
                  <c:v>0.46522521999999999</c:v>
                </c:pt>
                <c:pt idx="2363">
                  <c:v>0.46522521999999999</c:v>
                </c:pt>
                <c:pt idx="2364">
                  <c:v>0.46522521999999999</c:v>
                </c:pt>
                <c:pt idx="2365">
                  <c:v>0.46522521999999999</c:v>
                </c:pt>
                <c:pt idx="2366">
                  <c:v>0.46522521999999999</c:v>
                </c:pt>
                <c:pt idx="2367">
                  <c:v>0.46522521999999999</c:v>
                </c:pt>
                <c:pt idx="2368">
                  <c:v>0.46522521999999999</c:v>
                </c:pt>
                <c:pt idx="2369">
                  <c:v>0.46522521999999999</c:v>
                </c:pt>
                <c:pt idx="2370">
                  <c:v>0.46522521999999999</c:v>
                </c:pt>
                <c:pt idx="2371">
                  <c:v>0.46522521999999999</c:v>
                </c:pt>
                <c:pt idx="2372">
                  <c:v>0.46522521999999999</c:v>
                </c:pt>
                <c:pt idx="2373">
                  <c:v>0.46522521999999999</c:v>
                </c:pt>
                <c:pt idx="2374">
                  <c:v>0.46522521999999999</c:v>
                </c:pt>
                <c:pt idx="2375">
                  <c:v>0.46522521999999999</c:v>
                </c:pt>
                <c:pt idx="2376">
                  <c:v>0.46522521999999999</c:v>
                </c:pt>
                <c:pt idx="2377">
                  <c:v>0.46522521999999999</c:v>
                </c:pt>
                <c:pt idx="2378">
                  <c:v>0.46522521999999999</c:v>
                </c:pt>
                <c:pt idx="2379">
                  <c:v>0.46522521999999999</c:v>
                </c:pt>
                <c:pt idx="2380">
                  <c:v>0.46522521999999999</c:v>
                </c:pt>
                <c:pt idx="2381">
                  <c:v>0.46522521999999999</c:v>
                </c:pt>
                <c:pt idx="2382">
                  <c:v>0.46522521999999999</c:v>
                </c:pt>
                <c:pt idx="2383">
                  <c:v>0.46522521999999999</c:v>
                </c:pt>
                <c:pt idx="2384">
                  <c:v>0.46522521999999999</c:v>
                </c:pt>
                <c:pt idx="2385">
                  <c:v>0.46522521999999999</c:v>
                </c:pt>
                <c:pt idx="2386">
                  <c:v>0.46522521999999999</c:v>
                </c:pt>
                <c:pt idx="2387">
                  <c:v>0.46522521999999999</c:v>
                </c:pt>
                <c:pt idx="2388">
                  <c:v>0.46522521999999999</c:v>
                </c:pt>
                <c:pt idx="2389">
                  <c:v>0.46522521999999999</c:v>
                </c:pt>
                <c:pt idx="2390">
                  <c:v>0.46522521999999999</c:v>
                </c:pt>
                <c:pt idx="2391">
                  <c:v>0.46522521999999999</c:v>
                </c:pt>
                <c:pt idx="2392">
                  <c:v>0.46522521999999999</c:v>
                </c:pt>
                <c:pt idx="2393">
                  <c:v>0.46522521999999999</c:v>
                </c:pt>
                <c:pt idx="2394">
                  <c:v>0.46522521999999999</c:v>
                </c:pt>
                <c:pt idx="2395">
                  <c:v>0.46522521999999999</c:v>
                </c:pt>
                <c:pt idx="2396">
                  <c:v>0.46522521999999999</c:v>
                </c:pt>
                <c:pt idx="2397">
                  <c:v>0.46522521999999999</c:v>
                </c:pt>
                <c:pt idx="2398">
                  <c:v>0.46522521999999999</c:v>
                </c:pt>
                <c:pt idx="2399">
                  <c:v>0.46522521999999999</c:v>
                </c:pt>
                <c:pt idx="2400">
                  <c:v>0.22970199999999999</c:v>
                </c:pt>
                <c:pt idx="2401">
                  <c:v>0.22970199999999999</c:v>
                </c:pt>
                <c:pt idx="2402">
                  <c:v>0.22970199999999999</c:v>
                </c:pt>
                <c:pt idx="2403">
                  <c:v>0.22970199999999999</c:v>
                </c:pt>
                <c:pt idx="2404">
                  <c:v>0.22970199999999999</c:v>
                </c:pt>
                <c:pt idx="2405">
                  <c:v>0.22970199999999999</c:v>
                </c:pt>
                <c:pt idx="2406">
                  <c:v>0.22970199999999999</c:v>
                </c:pt>
                <c:pt idx="2407">
                  <c:v>0.22970199999999999</c:v>
                </c:pt>
                <c:pt idx="2408">
                  <c:v>0.22970199999999999</c:v>
                </c:pt>
                <c:pt idx="2409">
                  <c:v>0.22970199999999999</c:v>
                </c:pt>
                <c:pt idx="2410">
                  <c:v>0.22970199999999999</c:v>
                </c:pt>
                <c:pt idx="2411">
                  <c:v>0.22970199999999999</c:v>
                </c:pt>
                <c:pt idx="2412">
                  <c:v>0.22970199999999999</c:v>
                </c:pt>
                <c:pt idx="2413">
                  <c:v>0.22970199999999999</c:v>
                </c:pt>
                <c:pt idx="2414">
                  <c:v>0.22970199999999999</c:v>
                </c:pt>
                <c:pt idx="2415">
                  <c:v>0.22970199999999999</c:v>
                </c:pt>
                <c:pt idx="2416">
                  <c:v>0.22970199999999999</c:v>
                </c:pt>
                <c:pt idx="2417">
                  <c:v>0.22970199999999999</c:v>
                </c:pt>
                <c:pt idx="2418">
                  <c:v>0.22970199999999999</c:v>
                </c:pt>
                <c:pt idx="2419">
                  <c:v>0.22970199999999999</c:v>
                </c:pt>
                <c:pt idx="2420">
                  <c:v>0.22970199999999999</c:v>
                </c:pt>
                <c:pt idx="2421">
                  <c:v>0.22970199999999999</c:v>
                </c:pt>
                <c:pt idx="2422">
                  <c:v>0.22970199999999999</c:v>
                </c:pt>
                <c:pt idx="2423">
                  <c:v>0.22970199999999999</c:v>
                </c:pt>
                <c:pt idx="2424">
                  <c:v>0.22970199999999999</c:v>
                </c:pt>
                <c:pt idx="2425">
                  <c:v>0.22970199999999999</c:v>
                </c:pt>
                <c:pt idx="2426">
                  <c:v>0.22970199999999999</c:v>
                </c:pt>
                <c:pt idx="2427">
                  <c:v>0.22970199999999999</c:v>
                </c:pt>
                <c:pt idx="2428">
                  <c:v>0.22970199999999999</c:v>
                </c:pt>
                <c:pt idx="2429">
                  <c:v>0.22970199999999999</c:v>
                </c:pt>
                <c:pt idx="2430">
                  <c:v>0.22970199999999999</c:v>
                </c:pt>
                <c:pt idx="2431">
                  <c:v>0.22970199999999999</c:v>
                </c:pt>
                <c:pt idx="2432">
                  <c:v>0.22970199999999999</c:v>
                </c:pt>
                <c:pt idx="2433">
                  <c:v>0.22970199999999999</c:v>
                </c:pt>
                <c:pt idx="2434">
                  <c:v>0.22970199999999999</c:v>
                </c:pt>
                <c:pt idx="2435">
                  <c:v>0.22970199999999999</c:v>
                </c:pt>
                <c:pt idx="2436">
                  <c:v>0.22970199999999999</c:v>
                </c:pt>
                <c:pt idx="2437">
                  <c:v>0.22970199999999999</c:v>
                </c:pt>
                <c:pt idx="2438">
                  <c:v>0.22970199999999999</c:v>
                </c:pt>
                <c:pt idx="2439">
                  <c:v>0.22970199999999999</c:v>
                </c:pt>
                <c:pt idx="2440">
                  <c:v>0.22970199999999999</c:v>
                </c:pt>
                <c:pt idx="2441">
                  <c:v>0.22970199999999999</c:v>
                </c:pt>
                <c:pt idx="2442">
                  <c:v>0.22970199999999999</c:v>
                </c:pt>
                <c:pt idx="2443">
                  <c:v>0.22970199999999999</c:v>
                </c:pt>
                <c:pt idx="2444">
                  <c:v>0.22970199999999999</c:v>
                </c:pt>
                <c:pt idx="2445">
                  <c:v>0.22970199999999999</c:v>
                </c:pt>
                <c:pt idx="2446">
                  <c:v>0.22970199999999999</c:v>
                </c:pt>
                <c:pt idx="2447">
                  <c:v>0.22970199999999999</c:v>
                </c:pt>
                <c:pt idx="2448">
                  <c:v>0.22970199999999999</c:v>
                </c:pt>
                <c:pt idx="2449">
                  <c:v>0.22970199999999999</c:v>
                </c:pt>
                <c:pt idx="2450">
                  <c:v>0.22970199999999999</c:v>
                </c:pt>
                <c:pt idx="2451">
                  <c:v>0.22970199999999999</c:v>
                </c:pt>
                <c:pt idx="2452">
                  <c:v>0.22970199999999999</c:v>
                </c:pt>
                <c:pt idx="2453">
                  <c:v>0.22970199999999999</c:v>
                </c:pt>
                <c:pt idx="2454">
                  <c:v>0.22970199999999999</c:v>
                </c:pt>
                <c:pt idx="2455">
                  <c:v>0.22970199999999999</c:v>
                </c:pt>
                <c:pt idx="2456">
                  <c:v>0.22970199999999999</c:v>
                </c:pt>
                <c:pt idx="2457">
                  <c:v>0.22970199999999999</c:v>
                </c:pt>
                <c:pt idx="2458">
                  <c:v>0.22970199999999999</c:v>
                </c:pt>
                <c:pt idx="2459">
                  <c:v>0.22970199999999999</c:v>
                </c:pt>
                <c:pt idx="2460">
                  <c:v>0.22970199999999999</c:v>
                </c:pt>
                <c:pt idx="2461">
                  <c:v>0.22970199999999999</c:v>
                </c:pt>
                <c:pt idx="2462">
                  <c:v>0.22970199999999999</c:v>
                </c:pt>
                <c:pt idx="2463">
                  <c:v>0.22970199999999999</c:v>
                </c:pt>
                <c:pt idx="2464">
                  <c:v>0.22970199999999999</c:v>
                </c:pt>
                <c:pt idx="2465">
                  <c:v>0.22970199999999999</c:v>
                </c:pt>
                <c:pt idx="2466">
                  <c:v>0.22970199999999999</c:v>
                </c:pt>
                <c:pt idx="2467">
                  <c:v>0.22970199999999999</c:v>
                </c:pt>
                <c:pt idx="2468">
                  <c:v>0.22970199999999999</c:v>
                </c:pt>
                <c:pt idx="2469">
                  <c:v>0.22970199999999999</c:v>
                </c:pt>
                <c:pt idx="2470">
                  <c:v>0.22970199999999999</c:v>
                </c:pt>
                <c:pt idx="2471">
                  <c:v>0.22970199999999999</c:v>
                </c:pt>
                <c:pt idx="2472">
                  <c:v>0.22970199999999999</c:v>
                </c:pt>
                <c:pt idx="2473">
                  <c:v>0.22970199999999999</c:v>
                </c:pt>
                <c:pt idx="2474">
                  <c:v>0.22970199999999999</c:v>
                </c:pt>
                <c:pt idx="2475">
                  <c:v>0.22970199999999999</c:v>
                </c:pt>
                <c:pt idx="2476">
                  <c:v>0.22970199999999999</c:v>
                </c:pt>
                <c:pt idx="2477">
                  <c:v>0.22970199999999999</c:v>
                </c:pt>
                <c:pt idx="2478">
                  <c:v>0.22970199999999999</c:v>
                </c:pt>
                <c:pt idx="2479">
                  <c:v>0.22970199999999999</c:v>
                </c:pt>
                <c:pt idx="2480">
                  <c:v>0.22970199999999999</c:v>
                </c:pt>
                <c:pt idx="2481">
                  <c:v>0.22970199999999999</c:v>
                </c:pt>
                <c:pt idx="2482">
                  <c:v>0.22970199999999999</c:v>
                </c:pt>
                <c:pt idx="2483">
                  <c:v>0.22970199999999999</c:v>
                </c:pt>
                <c:pt idx="2484">
                  <c:v>0.22970199999999999</c:v>
                </c:pt>
                <c:pt idx="2485">
                  <c:v>0.22970199999999999</c:v>
                </c:pt>
                <c:pt idx="2486">
                  <c:v>0.22970199999999999</c:v>
                </c:pt>
                <c:pt idx="2487">
                  <c:v>0.22970199999999999</c:v>
                </c:pt>
                <c:pt idx="2488">
                  <c:v>0.22970199999999999</c:v>
                </c:pt>
                <c:pt idx="2489">
                  <c:v>0.22970199999999999</c:v>
                </c:pt>
                <c:pt idx="2490">
                  <c:v>0.22970199999999999</c:v>
                </c:pt>
                <c:pt idx="2491">
                  <c:v>0.22970199999999999</c:v>
                </c:pt>
                <c:pt idx="2492">
                  <c:v>0.22970199999999999</c:v>
                </c:pt>
                <c:pt idx="2493">
                  <c:v>0.22970199999999999</c:v>
                </c:pt>
                <c:pt idx="2494">
                  <c:v>0.22970199999999999</c:v>
                </c:pt>
                <c:pt idx="2495">
                  <c:v>0.22970199999999999</c:v>
                </c:pt>
                <c:pt idx="2496">
                  <c:v>0.22970199999999999</c:v>
                </c:pt>
                <c:pt idx="2497">
                  <c:v>0.22970199999999999</c:v>
                </c:pt>
                <c:pt idx="2498">
                  <c:v>0.22970199999999999</c:v>
                </c:pt>
                <c:pt idx="2499">
                  <c:v>0.22970199999999999</c:v>
                </c:pt>
                <c:pt idx="2500">
                  <c:v>0.99417880000000003</c:v>
                </c:pt>
                <c:pt idx="2501">
                  <c:v>0.99417880000000003</c:v>
                </c:pt>
                <c:pt idx="2502">
                  <c:v>0.99417880000000003</c:v>
                </c:pt>
                <c:pt idx="2503">
                  <c:v>0.99417880000000003</c:v>
                </c:pt>
                <c:pt idx="2504">
                  <c:v>0.99417880000000003</c:v>
                </c:pt>
                <c:pt idx="2505">
                  <c:v>0.99417880000000003</c:v>
                </c:pt>
                <c:pt idx="2506">
                  <c:v>0.99417880000000003</c:v>
                </c:pt>
                <c:pt idx="2507">
                  <c:v>0.99417880000000003</c:v>
                </c:pt>
                <c:pt idx="2508">
                  <c:v>0.99417880000000003</c:v>
                </c:pt>
                <c:pt idx="2509">
                  <c:v>0.99417880000000003</c:v>
                </c:pt>
                <c:pt idx="2510">
                  <c:v>0.99417880000000003</c:v>
                </c:pt>
                <c:pt idx="2511">
                  <c:v>0.99417880000000003</c:v>
                </c:pt>
                <c:pt idx="2512">
                  <c:v>0.99417880000000003</c:v>
                </c:pt>
                <c:pt idx="2513">
                  <c:v>0.99417880000000003</c:v>
                </c:pt>
                <c:pt idx="2514">
                  <c:v>0.99417880000000003</c:v>
                </c:pt>
                <c:pt idx="2515">
                  <c:v>0.99417880000000003</c:v>
                </c:pt>
                <c:pt idx="2516">
                  <c:v>0.99417880000000003</c:v>
                </c:pt>
                <c:pt idx="2517">
                  <c:v>0.99417880000000003</c:v>
                </c:pt>
                <c:pt idx="2518">
                  <c:v>0.99417880000000003</c:v>
                </c:pt>
                <c:pt idx="2519">
                  <c:v>0.99417880000000003</c:v>
                </c:pt>
                <c:pt idx="2520">
                  <c:v>0.99417880000000003</c:v>
                </c:pt>
                <c:pt idx="2521">
                  <c:v>0.99417880000000003</c:v>
                </c:pt>
                <c:pt idx="2522">
                  <c:v>0.99417880000000003</c:v>
                </c:pt>
                <c:pt idx="2523">
                  <c:v>0.99417880000000003</c:v>
                </c:pt>
                <c:pt idx="2524">
                  <c:v>0.99417880000000003</c:v>
                </c:pt>
                <c:pt idx="2525">
                  <c:v>0.99417880000000003</c:v>
                </c:pt>
                <c:pt idx="2526">
                  <c:v>0.99417880000000003</c:v>
                </c:pt>
                <c:pt idx="2527">
                  <c:v>0.99417880000000003</c:v>
                </c:pt>
                <c:pt idx="2528">
                  <c:v>0.99417880000000003</c:v>
                </c:pt>
                <c:pt idx="2529">
                  <c:v>0.99417880000000003</c:v>
                </c:pt>
                <c:pt idx="2530">
                  <c:v>0.99417880000000003</c:v>
                </c:pt>
                <c:pt idx="2531">
                  <c:v>0.99417880000000003</c:v>
                </c:pt>
                <c:pt idx="2532">
                  <c:v>0.99417880000000003</c:v>
                </c:pt>
                <c:pt idx="2533">
                  <c:v>0.99417880000000003</c:v>
                </c:pt>
                <c:pt idx="2534">
                  <c:v>0.99417880000000003</c:v>
                </c:pt>
                <c:pt idx="2535">
                  <c:v>0.99417880000000003</c:v>
                </c:pt>
                <c:pt idx="2536">
                  <c:v>0.99417880000000003</c:v>
                </c:pt>
                <c:pt idx="2537">
                  <c:v>0.99417880000000003</c:v>
                </c:pt>
                <c:pt idx="2538">
                  <c:v>0.99417880000000003</c:v>
                </c:pt>
                <c:pt idx="2539">
                  <c:v>0.99417880000000003</c:v>
                </c:pt>
                <c:pt idx="2540">
                  <c:v>0.99417880000000003</c:v>
                </c:pt>
                <c:pt idx="2541">
                  <c:v>0.99417880000000003</c:v>
                </c:pt>
                <c:pt idx="2542">
                  <c:v>0.99417880000000003</c:v>
                </c:pt>
                <c:pt idx="2543">
                  <c:v>0.99417880000000003</c:v>
                </c:pt>
                <c:pt idx="2544">
                  <c:v>0.99417880000000003</c:v>
                </c:pt>
                <c:pt idx="2545">
                  <c:v>0.99417880000000003</c:v>
                </c:pt>
                <c:pt idx="2546">
                  <c:v>0.99417880000000003</c:v>
                </c:pt>
                <c:pt idx="2547">
                  <c:v>0.99417880000000003</c:v>
                </c:pt>
                <c:pt idx="2548">
                  <c:v>0.99417880000000003</c:v>
                </c:pt>
                <c:pt idx="2549">
                  <c:v>0.99417880000000003</c:v>
                </c:pt>
                <c:pt idx="2550">
                  <c:v>0.99417880000000003</c:v>
                </c:pt>
                <c:pt idx="2551">
                  <c:v>0.99417880000000003</c:v>
                </c:pt>
                <c:pt idx="2552">
                  <c:v>0.99417880000000003</c:v>
                </c:pt>
                <c:pt idx="2553">
                  <c:v>0.99417880000000003</c:v>
                </c:pt>
                <c:pt idx="2554">
                  <c:v>0.99417880000000003</c:v>
                </c:pt>
                <c:pt idx="2555">
                  <c:v>0.99417880000000003</c:v>
                </c:pt>
                <c:pt idx="2556">
                  <c:v>0.99417880000000003</c:v>
                </c:pt>
                <c:pt idx="2557">
                  <c:v>0.99417880000000003</c:v>
                </c:pt>
                <c:pt idx="2558">
                  <c:v>0.99417880000000003</c:v>
                </c:pt>
                <c:pt idx="2559">
                  <c:v>0.99417880000000003</c:v>
                </c:pt>
                <c:pt idx="2560">
                  <c:v>0.99417880000000003</c:v>
                </c:pt>
                <c:pt idx="2561">
                  <c:v>0.99417880000000003</c:v>
                </c:pt>
                <c:pt idx="2562">
                  <c:v>0.99417880000000003</c:v>
                </c:pt>
                <c:pt idx="2563">
                  <c:v>0.99417880000000003</c:v>
                </c:pt>
                <c:pt idx="2564">
                  <c:v>0.99417880000000003</c:v>
                </c:pt>
                <c:pt idx="2565">
                  <c:v>0.99417880000000003</c:v>
                </c:pt>
                <c:pt idx="2566">
                  <c:v>0.99417880000000003</c:v>
                </c:pt>
                <c:pt idx="2567">
                  <c:v>0.99417880000000003</c:v>
                </c:pt>
                <c:pt idx="2568">
                  <c:v>0.99417880000000003</c:v>
                </c:pt>
                <c:pt idx="2569">
                  <c:v>0.99417880000000003</c:v>
                </c:pt>
                <c:pt idx="2570">
                  <c:v>0.99417880000000003</c:v>
                </c:pt>
                <c:pt idx="2571">
                  <c:v>0.99417880000000003</c:v>
                </c:pt>
                <c:pt idx="2572">
                  <c:v>0.99417880000000003</c:v>
                </c:pt>
                <c:pt idx="2573">
                  <c:v>0.99417880000000003</c:v>
                </c:pt>
                <c:pt idx="2574">
                  <c:v>0.99417880000000003</c:v>
                </c:pt>
                <c:pt idx="2575">
                  <c:v>0.99417880000000003</c:v>
                </c:pt>
                <c:pt idx="2576">
                  <c:v>0.99417880000000003</c:v>
                </c:pt>
                <c:pt idx="2577">
                  <c:v>0.99417880000000003</c:v>
                </c:pt>
                <c:pt idx="2578">
                  <c:v>0.99417880000000003</c:v>
                </c:pt>
                <c:pt idx="2579">
                  <c:v>0.99417880000000003</c:v>
                </c:pt>
                <c:pt idx="2580">
                  <c:v>0.99417880000000003</c:v>
                </c:pt>
                <c:pt idx="2581">
                  <c:v>0.99417880000000003</c:v>
                </c:pt>
                <c:pt idx="2582">
                  <c:v>0.99417880000000003</c:v>
                </c:pt>
                <c:pt idx="2583">
                  <c:v>0.99417880000000003</c:v>
                </c:pt>
                <c:pt idx="2584">
                  <c:v>0.99417880000000003</c:v>
                </c:pt>
                <c:pt idx="2585">
                  <c:v>0.99417880000000003</c:v>
                </c:pt>
                <c:pt idx="2586">
                  <c:v>0.99417880000000003</c:v>
                </c:pt>
                <c:pt idx="2587">
                  <c:v>0.99417880000000003</c:v>
                </c:pt>
                <c:pt idx="2588">
                  <c:v>0.99417880000000003</c:v>
                </c:pt>
                <c:pt idx="2589">
                  <c:v>0.99417880000000003</c:v>
                </c:pt>
                <c:pt idx="2590">
                  <c:v>0.99417880000000003</c:v>
                </c:pt>
                <c:pt idx="2591">
                  <c:v>0.99417880000000003</c:v>
                </c:pt>
                <c:pt idx="2592">
                  <c:v>0.99417880000000003</c:v>
                </c:pt>
                <c:pt idx="2593">
                  <c:v>0.99417880000000003</c:v>
                </c:pt>
                <c:pt idx="2594">
                  <c:v>0.99417880000000003</c:v>
                </c:pt>
                <c:pt idx="2595">
                  <c:v>0.99417880000000003</c:v>
                </c:pt>
                <c:pt idx="2596">
                  <c:v>0.99417880000000003</c:v>
                </c:pt>
                <c:pt idx="2597">
                  <c:v>0.99417880000000003</c:v>
                </c:pt>
                <c:pt idx="2598">
                  <c:v>0.99417880000000003</c:v>
                </c:pt>
                <c:pt idx="2599">
                  <c:v>0.99417880000000003</c:v>
                </c:pt>
                <c:pt idx="2600">
                  <c:v>0.75865554999999996</c:v>
                </c:pt>
                <c:pt idx="2601">
                  <c:v>0.75865554999999996</c:v>
                </c:pt>
                <c:pt idx="2602">
                  <c:v>0.75865554999999996</c:v>
                </c:pt>
                <c:pt idx="2603">
                  <c:v>0.75865554999999996</c:v>
                </c:pt>
                <c:pt idx="2604">
                  <c:v>0.75865554999999996</c:v>
                </c:pt>
                <c:pt idx="2605">
                  <c:v>0.75865554999999996</c:v>
                </c:pt>
                <c:pt idx="2606">
                  <c:v>0.75865554999999996</c:v>
                </c:pt>
                <c:pt idx="2607">
                  <c:v>0.75865554999999996</c:v>
                </c:pt>
                <c:pt idx="2608">
                  <c:v>0.75865554999999996</c:v>
                </c:pt>
                <c:pt idx="2609">
                  <c:v>0.75865554999999996</c:v>
                </c:pt>
                <c:pt idx="2610">
                  <c:v>0.75865554999999996</c:v>
                </c:pt>
                <c:pt idx="2611">
                  <c:v>0.75865554999999996</c:v>
                </c:pt>
                <c:pt idx="2612">
                  <c:v>0.75865554999999996</c:v>
                </c:pt>
                <c:pt idx="2613">
                  <c:v>0.75865554999999996</c:v>
                </c:pt>
                <c:pt idx="2614">
                  <c:v>0.75865554999999996</c:v>
                </c:pt>
                <c:pt idx="2615">
                  <c:v>0.75865554999999996</c:v>
                </c:pt>
                <c:pt idx="2616">
                  <c:v>0.75865554999999996</c:v>
                </c:pt>
                <c:pt idx="2617">
                  <c:v>0.75865554999999996</c:v>
                </c:pt>
                <c:pt idx="2618">
                  <c:v>0.75865554999999996</c:v>
                </c:pt>
                <c:pt idx="2619">
                  <c:v>0.75865554999999996</c:v>
                </c:pt>
                <c:pt idx="2620">
                  <c:v>0.75865554999999996</c:v>
                </c:pt>
                <c:pt idx="2621">
                  <c:v>0.75865554999999996</c:v>
                </c:pt>
                <c:pt idx="2622">
                  <c:v>0.75865554999999996</c:v>
                </c:pt>
                <c:pt idx="2623">
                  <c:v>0.75865554999999996</c:v>
                </c:pt>
                <c:pt idx="2624">
                  <c:v>0.75865554999999996</c:v>
                </c:pt>
                <c:pt idx="2625">
                  <c:v>0.75865554999999996</c:v>
                </c:pt>
                <c:pt idx="2626">
                  <c:v>0.75865554999999996</c:v>
                </c:pt>
                <c:pt idx="2627">
                  <c:v>0.75865554999999996</c:v>
                </c:pt>
                <c:pt idx="2628">
                  <c:v>0.75865554999999996</c:v>
                </c:pt>
                <c:pt idx="2629">
                  <c:v>0.75865554999999996</c:v>
                </c:pt>
                <c:pt idx="2630">
                  <c:v>0.75865554999999996</c:v>
                </c:pt>
                <c:pt idx="2631">
                  <c:v>0.75865554999999996</c:v>
                </c:pt>
                <c:pt idx="2632">
                  <c:v>0.75865554999999996</c:v>
                </c:pt>
                <c:pt idx="2633">
                  <c:v>0.75865554999999996</c:v>
                </c:pt>
                <c:pt idx="2634">
                  <c:v>0.75865554999999996</c:v>
                </c:pt>
                <c:pt idx="2635">
                  <c:v>0.75865554999999996</c:v>
                </c:pt>
                <c:pt idx="2636">
                  <c:v>0.75865554999999996</c:v>
                </c:pt>
                <c:pt idx="2637">
                  <c:v>0.75865554999999996</c:v>
                </c:pt>
                <c:pt idx="2638">
                  <c:v>0.75865554999999996</c:v>
                </c:pt>
                <c:pt idx="2639">
                  <c:v>0.75865554999999996</c:v>
                </c:pt>
                <c:pt idx="2640">
                  <c:v>0.75865554999999996</c:v>
                </c:pt>
                <c:pt idx="2641">
                  <c:v>0.75865554999999996</c:v>
                </c:pt>
                <c:pt idx="2642">
                  <c:v>0.75865554999999996</c:v>
                </c:pt>
                <c:pt idx="2643">
                  <c:v>0.75865554999999996</c:v>
                </c:pt>
                <c:pt idx="2644">
                  <c:v>0.75865554999999996</c:v>
                </c:pt>
                <c:pt idx="2645">
                  <c:v>0.75865554999999996</c:v>
                </c:pt>
                <c:pt idx="2646">
                  <c:v>0.75865554999999996</c:v>
                </c:pt>
                <c:pt idx="2647">
                  <c:v>0.75865554999999996</c:v>
                </c:pt>
                <c:pt idx="2648">
                  <c:v>0.75865554999999996</c:v>
                </c:pt>
                <c:pt idx="2649">
                  <c:v>0.75865554999999996</c:v>
                </c:pt>
                <c:pt idx="2650">
                  <c:v>0.75865554999999996</c:v>
                </c:pt>
                <c:pt idx="2651">
                  <c:v>0.75865554999999996</c:v>
                </c:pt>
                <c:pt idx="2652">
                  <c:v>0.75865554999999996</c:v>
                </c:pt>
                <c:pt idx="2653">
                  <c:v>0.75865554999999996</c:v>
                </c:pt>
                <c:pt idx="2654">
                  <c:v>0.75865554999999996</c:v>
                </c:pt>
                <c:pt idx="2655">
                  <c:v>0.75865554999999996</c:v>
                </c:pt>
                <c:pt idx="2656">
                  <c:v>0.75865554999999996</c:v>
                </c:pt>
                <c:pt idx="2657">
                  <c:v>0.75865554999999996</c:v>
                </c:pt>
                <c:pt idx="2658">
                  <c:v>0.75865554999999996</c:v>
                </c:pt>
                <c:pt idx="2659">
                  <c:v>0.75865554999999996</c:v>
                </c:pt>
                <c:pt idx="2660">
                  <c:v>0.75865554999999996</c:v>
                </c:pt>
                <c:pt idx="2661">
                  <c:v>0.75865554999999996</c:v>
                </c:pt>
                <c:pt idx="2662">
                  <c:v>0.75865554999999996</c:v>
                </c:pt>
                <c:pt idx="2663">
                  <c:v>0.75865554999999996</c:v>
                </c:pt>
                <c:pt idx="2664">
                  <c:v>0.75865554999999996</c:v>
                </c:pt>
                <c:pt idx="2665">
                  <c:v>0.75865554999999996</c:v>
                </c:pt>
                <c:pt idx="2666">
                  <c:v>0.75865554999999996</c:v>
                </c:pt>
                <c:pt idx="2667">
                  <c:v>0.75865554999999996</c:v>
                </c:pt>
                <c:pt idx="2668">
                  <c:v>0.75865554999999996</c:v>
                </c:pt>
                <c:pt idx="2669">
                  <c:v>0.75865554999999996</c:v>
                </c:pt>
                <c:pt idx="2670">
                  <c:v>0.75865554999999996</c:v>
                </c:pt>
                <c:pt idx="2671">
                  <c:v>0.75865554999999996</c:v>
                </c:pt>
                <c:pt idx="2672">
                  <c:v>0.75865554999999996</c:v>
                </c:pt>
                <c:pt idx="2673">
                  <c:v>0.75865554999999996</c:v>
                </c:pt>
                <c:pt idx="2674">
                  <c:v>0.75865554999999996</c:v>
                </c:pt>
                <c:pt idx="2675">
                  <c:v>0.75865554999999996</c:v>
                </c:pt>
                <c:pt idx="2676">
                  <c:v>0.75865554999999996</c:v>
                </c:pt>
                <c:pt idx="2677">
                  <c:v>0.75865554999999996</c:v>
                </c:pt>
                <c:pt idx="2678">
                  <c:v>0.75865554999999996</c:v>
                </c:pt>
                <c:pt idx="2679">
                  <c:v>0.75865554999999996</c:v>
                </c:pt>
                <c:pt idx="2680">
                  <c:v>0.75865554999999996</c:v>
                </c:pt>
                <c:pt idx="2681">
                  <c:v>0.75865554999999996</c:v>
                </c:pt>
                <c:pt idx="2682">
                  <c:v>0.75865554999999996</c:v>
                </c:pt>
                <c:pt idx="2683">
                  <c:v>0.75865554999999996</c:v>
                </c:pt>
                <c:pt idx="2684">
                  <c:v>0.75865554999999996</c:v>
                </c:pt>
                <c:pt idx="2685">
                  <c:v>0.75865554999999996</c:v>
                </c:pt>
                <c:pt idx="2686">
                  <c:v>0.75865554999999996</c:v>
                </c:pt>
                <c:pt idx="2687">
                  <c:v>0.75865554999999996</c:v>
                </c:pt>
                <c:pt idx="2688">
                  <c:v>0.75865554999999996</c:v>
                </c:pt>
                <c:pt idx="2689">
                  <c:v>0.75865554999999996</c:v>
                </c:pt>
                <c:pt idx="2690">
                  <c:v>0.75865554999999996</c:v>
                </c:pt>
                <c:pt idx="2691">
                  <c:v>0.75865554999999996</c:v>
                </c:pt>
                <c:pt idx="2692">
                  <c:v>0.75865554999999996</c:v>
                </c:pt>
                <c:pt idx="2693">
                  <c:v>0.75865554999999996</c:v>
                </c:pt>
                <c:pt idx="2694">
                  <c:v>0.75865554999999996</c:v>
                </c:pt>
                <c:pt idx="2695">
                  <c:v>0.75865554999999996</c:v>
                </c:pt>
                <c:pt idx="2696">
                  <c:v>0.75865554999999996</c:v>
                </c:pt>
                <c:pt idx="2697">
                  <c:v>0.75865554999999996</c:v>
                </c:pt>
                <c:pt idx="2698">
                  <c:v>0.75865554999999996</c:v>
                </c:pt>
                <c:pt idx="2699">
                  <c:v>0.75865554999999996</c:v>
                </c:pt>
                <c:pt idx="2700">
                  <c:v>0.52313613999999997</c:v>
                </c:pt>
                <c:pt idx="2701">
                  <c:v>0.52313613999999997</c:v>
                </c:pt>
                <c:pt idx="2702">
                  <c:v>0.52313613999999997</c:v>
                </c:pt>
                <c:pt idx="2703">
                  <c:v>0.52313613999999997</c:v>
                </c:pt>
                <c:pt idx="2704">
                  <c:v>0.52313613999999997</c:v>
                </c:pt>
                <c:pt idx="2705">
                  <c:v>0.52313613999999997</c:v>
                </c:pt>
                <c:pt idx="2706">
                  <c:v>0.52313613999999997</c:v>
                </c:pt>
                <c:pt idx="2707">
                  <c:v>0.52313613999999997</c:v>
                </c:pt>
                <c:pt idx="2708">
                  <c:v>0.52313613999999997</c:v>
                </c:pt>
                <c:pt idx="2709">
                  <c:v>0.52313613999999997</c:v>
                </c:pt>
                <c:pt idx="2710">
                  <c:v>0.52313613999999997</c:v>
                </c:pt>
                <c:pt idx="2711">
                  <c:v>0.52313613999999997</c:v>
                </c:pt>
                <c:pt idx="2712">
                  <c:v>0.52313613999999997</c:v>
                </c:pt>
                <c:pt idx="2713">
                  <c:v>0.52313613999999997</c:v>
                </c:pt>
                <c:pt idx="2714">
                  <c:v>0.52313613999999997</c:v>
                </c:pt>
                <c:pt idx="2715">
                  <c:v>0.52313613999999997</c:v>
                </c:pt>
                <c:pt idx="2716">
                  <c:v>0.52313613999999997</c:v>
                </c:pt>
                <c:pt idx="2717">
                  <c:v>0.52313613999999997</c:v>
                </c:pt>
                <c:pt idx="2718">
                  <c:v>0.52313613999999997</c:v>
                </c:pt>
                <c:pt idx="2719">
                  <c:v>0.52313613999999997</c:v>
                </c:pt>
                <c:pt idx="2720">
                  <c:v>0.52313613999999997</c:v>
                </c:pt>
                <c:pt idx="2721">
                  <c:v>0.52313613999999997</c:v>
                </c:pt>
                <c:pt idx="2722">
                  <c:v>0.52313613999999997</c:v>
                </c:pt>
                <c:pt idx="2723">
                  <c:v>0.52313613999999997</c:v>
                </c:pt>
                <c:pt idx="2724">
                  <c:v>0.52313613999999997</c:v>
                </c:pt>
                <c:pt idx="2725">
                  <c:v>0.52313613999999997</c:v>
                </c:pt>
                <c:pt idx="2726">
                  <c:v>0.52313613999999997</c:v>
                </c:pt>
                <c:pt idx="2727">
                  <c:v>0.52313613999999997</c:v>
                </c:pt>
                <c:pt idx="2728">
                  <c:v>0.52313613999999997</c:v>
                </c:pt>
                <c:pt idx="2729">
                  <c:v>0.52313613999999997</c:v>
                </c:pt>
                <c:pt idx="2730">
                  <c:v>0.52313613999999997</c:v>
                </c:pt>
                <c:pt idx="2731">
                  <c:v>0.52313613999999997</c:v>
                </c:pt>
                <c:pt idx="2732">
                  <c:v>0.52313613999999997</c:v>
                </c:pt>
                <c:pt idx="2733">
                  <c:v>0.52313613999999997</c:v>
                </c:pt>
                <c:pt idx="2734">
                  <c:v>0.52313613999999997</c:v>
                </c:pt>
                <c:pt idx="2735">
                  <c:v>0.52313613999999997</c:v>
                </c:pt>
                <c:pt idx="2736">
                  <c:v>0.52313613999999997</c:v>
                </c:pt>
                <c:pt idx="2737">
                  <c:v>0.52313613999999997</c:v>
                </c:pt>
                <c:pt idx="2738">
                  <c:v>0.52313613999999997</c:v>
                </c:pt>
                <c:pt idx="2739">
                  <c:v>0.52313613999999997</c:v>
                </c:pt>
                <c:pt idx="2740">
                  <c:v>0.52313613999999997</c:v>
                </c:pt>
                <c:pt idx="2741">
                  <c:v>0.52313613999999997</c:v>
                </c:pt>
                <c:pt idx="2742">
                  <c:v>0.52313613999999997</c:v>
                </c:pt>
                <c:pt idx="2743">
                  <c:v>0.52313613999999997</c:v>
                </c:pt>
                <c:pt idx="2744">
                  <c:v>0.52313613999999997</c:v>
                </c:pt>
                <c:pt idx="2745">
                  <c:v>0.52313613999999997</c:v>
                </c:pt>
                <c:pt idx="2746">
                  <c:v>0.52313613999999997</c:v>
                </c:pt>
                <c:pt idx="2747">
                  <c:v>0.52313613999999997</c:v>
                </c:pt>
                <c:pt idx="2748">
                  <c:v>0.52313613999999997</c:v>
                </c:pt>
                <c:pt idx="2749">
                  <c:v>0.52313613999999997</c:v>
                </c:pt>
                <c:pt idx="2750">
                  <c:v>0.52313613999999997</c:v>
                </c:pt>
                <c:pt idx="2751">
                  <c:v>0.52313613999999997</c:v>
                </c:pt>
                <c:pt idx="2752">
                  <c:v>0.52313613999999997</c:v>
                </c:pt>
                <c:pt idx="2753">
                  <c:v>0.52313613999999997</c:v>
                </c:pt>
                <c:pt idx="2754">
                  <c:v>0.52313613999999997</c:v>
                </c:pt>
                <c:pt idx="2755">
                  <c:v>0.52313613999999997</c:v>
                </c:pt>
                <c:pt idx="2756">
                  <c:v>0.52313613999999997</c:v>
                </c:pt>
                <c:pt idx="2757">
                  <c:v>0.52313613999999997</c:v>
                </c:pt>
                <c:pt idx="2758">
                  <c:v>0.52313613999999997</c:v>
                </c:pt>
                <c:pt idx="2759">
                  <c:v>0.52313613999999997</c:v>
                </c:pt>
                <c:pt idx="2760">
                  <c:v>0.52313613999999997</c:v>
                </c:pt>
                <c:pt idx="2761">
                  <c:v>0.52313613999999997</c:v>
                </c:pt>
                <c:pt idx="2762">
                  <c:v>0.52313613999999997</c:v>
                </c:pt>
                <c:pt idx="2763">
                  <c:v>0.52313613999999997</c:v>
                </c:pt>
                <c:pt idx="2764">
                  <c:v>0.52313613999999997</c:v>
                </c:pt>
                <c:pt idx="2765">
                  <c:v>0.52313613999999997</c:v>
                </c:pt>
                <c:pt idx="2766">
                  <c:v>0.52313613999999997</c:v>
                </c:pt>
                <c:pt idx="2767">
                  <c:v>0.52313613999999997</c:v>
                </c:pt>
                <c:pt idx="2768">
                  <c:v>0.52313613999999997</c:v>
                </c:pt>
                <c:pt idx="2769">
                  <c:v>0.52313613999999997</c:v>
                </c:pt>
                <c:pt idx="2770">
                  <c:v>0.52313613999999997</c:v>
                </c:pt>
                <c:pt idx="2771">
                  <c:v>0.52313613999999997</c:v>
                </c:pt>
                <c:pt idx="2772">
                  <c:v>0.52313613999999997</c:v>
                </c:pt>
                <c:pt idx="2773">
                  <c:v>0.52313613999999997</c:v>
                </c:pt>
                <c:pt idx="2774">
                  <c:v>0.52313613999999997</c:v>
                </c:pt>
                <c:pt idx="2775">
                  <c:v>0.52313613999999997</c:v>
                </c:pt>
                <c:pt idx="2776">
                  <c:v>0.52313613999999997</c:v>
                </c:pt>
                <c:pt idx="2777">
                  <c:v>0.52313613999999997</c:v>
                </c:pt>
                <c:pt idx="2778">
                  <c:v>0.52313613999999997</c:v>
                </c:pt>
                <c:pt idx="2779">
                  <c:v>0.52313613999999997</c:v>
                </c:pt>
                <c:pt idx="2780">
                  <c:v>0.52313613999999997</c:v>
                </c:pt>
                <c:pt idx="2781">
                  <c:v>0.52313613999999997</c:v>
                </c:pt>
                <c:pt idx="2782">
                  <c:v>0.52313613999999997</c:v>
                </c:pt>
                <c:pt idx="2783">
                  <c:v>0.52313613999999997</c:v>
                </c:pt>
                <c:pt idx="2784">
                  <c:v>0.52313613999999997</c:v>
                </c:pt>
                <c:pt idx="2785">
                  <c:v>0.52313613999999997</c:v>
                </c:pt>
                <c:pt idx="2786">
                  <c:v>0.52313613999999997</c:v>
                </c:pt>
                <c:pt idx="2787">
                  <c:v>0.52313613999999997</c:v>
                </c:pt>
                <c:pt idx="2788">
                  <c:v>0.52313613999999997</c:v>
                </c:pt>
                <c:pt idx="2789">
                  <c:v>0.52313613999999997</c:v>
                </c:pt>
                <c:pt idx="2790">
                  <c:v>0.52313613999999997</c:v>
                </c:pt>
                <c:pt idx="2791">
                  <c:v>0.52313613999999997</c:v>
                </c:pt>
                <c:pt idx="2792">
                  <c:v>0.52313613999999997</c:v>
                </c:pt>
                <c:pt idx="2793">
                  <c:v>0.52313613999999997</c:v>
                </c:pt>
                <c:pt idx="2794">
                  <c:v>0.52313613999999997</c:v>
                </c:pt>
                <c:pt idx="2795">
                  <c:v>0.52313613999999997</c:v>
                </c:pt>
                <c:pt idx="2796">
                  <c:v>0.52313613999999997</c:v>
                </c:pt>
                <c:pt idx="2797">
                  <c:v>0.52313613999999997</c:v>
                </c:pt>
                <c:pt idx="2798">
                  <c:v>0.52313613999999997</c:v>
                </c:pt>
                <c:pt idx="2799">
                  <c:v>0.52313613999999997</c:v>
                </c:pt>
                <c:pt idx="2800">
                  <c:v>0.28761291999999999</c:v>
                </c:pt>
                <c:pt idx="2801">
                  <c:v>0.28761291999999999</c:v>
                </c:pt>
                <c:pt idx="2802">
                  <c:v>0.28761291999999999</c:v>
                </c:pt>
                <c:pt idx="2803">
                  <c:v>0.28761291999999999</c:v>
                </c:pt>
                <c:pt idx="2804">
                  <c:v>0.28761291999999999</c:v>
                </c:pt>
                <c:pt idx="2805">
                  <c:v>0.28761291999999999</c:v>
                </c:pt>
                <c:pt idx="2806">
                  <c:v>0.28761291999999999</c:v>
                </c:pt>
                <c:pt idx="2807">
                  <c:v>0.28761291999999999</c:v>
                </c:pt>
                <c:pt idx="2808">
                  <c:v>0.28761291999999999</c:v>
                </c:pt>
                <c:pt idx="2809">
                  <c:v>0.28761291999999999</c:v>
                </c:pt>
                <c:pt idx="2810">
                  <c:v>0.28761291999999999</c:v>
                </c:pt>
                <c:pt idx="2811">
                  <c:v>0.28761291999999999</c:v>
                </c:pt>
                <c:pt idx="2812">
                  <c:v>0.28761291999999999</c:v>
                </c:pt>
                <c:pt idx="2813">
                  <c:v>0.28761291999999999</c:v>
                </c:pt>
                <c:pt idx="2814">
                  <c:v>0.28761291999999999</c:v>
                </c:pt>
                <c:pt idx="2815">
                  <c:v>0.28761291999999999</c:v>
                </c:pt>
                <c:pt idx="2816">
                  <c:v>0.28761291999999999</c:v>
                </c:pt>
                <c:pt idx="2817">
                  <c:v>0.28761291999999999</c:v>
                </c:pt>
                <c:pt idx="2818">
                  <c:v>0.28761291999999999</c:v>
                </c:pt>
                <c:pt idx="2819">
                  <c:v>0.28761291999999999</c:v>
                </c:pt>
                <c:pt idx="2820">
                  <c:v>0.28761291999999999</c:v>
                </c:pt>
                <c:pt idx="2821">
                  <c:v>0.28761291999999999</c:v>
                </c:pt>
                <c:pt idx="2822">
                  <c:v>0.28761291999999999</c:v>
                </c:pt>
                <c:pt idx="2823">
                  <c:v>0.28761291999999999</c:v>
                </c:pt>
                <c:pt idx="2824">
                  <c:v>0.28761291999999999</c:v>
                </c:pt>
                <c:pt idx="2825">
                  <c:v>0.28761291999999999</c:v>
                </c:pt>
                <c:pt idx="2826">
                  <c:v>0.28761291999999999</c:v>
                </c:pt>
                <c:pt idx="2827">
                  <c:v>0.28761291999999999</c:v>
                </c:pt>
                <c:pt idx="2828">
                  <c:v>0.28761291999999999</c:v>
                </c:pt>
                <c:pt idx="2829">
                  <c:v>0.28761291999999999</c:v>
                </c:pt>
                <c:pt idx="2830">
                  <c:v>0.28761291999999999</c:v>
                </c:pt>
                <c:pt idx="2831">
                  <c:v>0.28761291999999999</c:v>
                </c:pt>
                <c:pt idx="2832">
                  <c:v>0.28761291999999999</c:v>
                </c:pt>
                <c:pt idx="2833">
                  <c:v>0.28761291999999999</c:v>
                </c:pt>
                <c:pt idx="2834">
                  <c:v>0.28761291999999999</c:v>
                </c:pt>
                <c:pt idx="2835">
                  <c:v>0.28761291999999999</c:v>
                </c:pt>
                <c:pt idx="2836">
                  <c:v>0.28761291999999999</c:v>
                </c:pt>
                <c:pt idx="2837">
                  <c:v>0.28761291999999999</c:v>
                </c:pt>
                <c:pt idx="2838">
                  <c:v>0.28761291999999999</c:v>
                </c:pt>
                <c:pt idx="2839">
                  <c:v>0.28761291999999999</c:v>
                </c:pt>
                <c:pt idx="2840">
                  <c:v>0.28761291999999999</c:v>
                </c:pt>
                <c:pt idx="2841">
                  <c:v>0.28761291999999999</c:v>
                </c:pt>
                <c:pt idx="2842">
                  <c:v>0.28761291999999999</c:v>
                </c:pt>
                <c:pt idx="2843">
                  <c:v>0.28761291999999999</c:v>
                </c:pt>
                <c:pt idx="2844">
                  <c:v>0.28761291999999999</c:v>
                </c:pt>
                <c:pt idx="2845">
                  <c:v>0.28761291999999999</c:v>
                </c:pt>
                <c:pt idx="2846">
                  <c:v>0.28761291999999999</c:v>
                </c:pt>
                <c:pt idx="2847">
                  <c:v>0.28761291999999999</c:v>
                </c:pt>
                <c:pt idx="2848">
                  <c:v>0.28761291999999999</c:v>
                </c:pt>
                <c:pt idx="2849">
                  <c:v>0.28761291999999999</c:v>
                </c:pt>
                <c:pt idx="2850">
                  <c:v>0.28761291999999999</c:v>
                </c:pt>
                <c:pt idx="2851">
                  <c:v>0.28761291999999999</c:v>
                </c:pt>
                <c:pt idx="2852">
                  <c:v>0.28761291999999999</c:v>
                </c:pt>
                <c:pt idx="2853">
                  <c:v>0.28761291999999999</c:v>
                </c:pt>
                <c:pt idx="2854">
                  <c:v>0.28761291999999999</c:v>
                </c:pt>
                <c:pt idx="2855">
                  <c:v>0.28761291999999999</c:v>
                </c:pt>
                <c:pt idx="2856">
                  <c:v>0.28761291999999999</c:v>
                </c:pt>
                <c:pt idx="2857">
                  <c:v>0.28761291999999999</c:v>
                </c:pt>
                <c:pt idx="2858">
                  <c:v>0.28761291999999999</c:v>
                </c:pt>
                <c:pt idx="2859">
                  <c:v>0.28761291999999999</c:v>
                </c:pt>
                <c:pt idx="2860">
                  <c:v>0.28761291999999999</c:v>
                </c:pt>
                <c:pt idx="2861">
                  <c:v>0.28761291999999999</c:v>
                </c:pt>
                <c:pt idx="2862">
                  <c:v>0.28761291999999999</c:v>
                </c:pt>
                <c:pt idx="2863">
                  <c:v>0.28761291999999999</c:v>
                </c:pt>
                <c:pt idx="2864">
                  <c:v>0.28761291999999999</c:v>
                </c:pt>
                <c:pt idx="2865">
                  <c:v>0.28761291999999999</c:v>
                </c:pt>
                <c:pt idx="2866">
                  <c:v>0.28761291999999999</c:v>
                </c:pt>
                <c:pt idx="2867">
                  <c:v>0.28761291999999999</c:v>
                </c:pt>
                <c:pt idx="2868">
                  <c:v>0.28761291999999999</c:v>
                </c:pt>
                <c:pt idx="2869">
                  <c:v>0.28761291999999999</c:v>
                </c:pt>
                <c:pt idx="2870">
                  <c:v>0.28761291999999999</c:v>
                </c:pt>
                <c:pt idx="2871">
                  <c:v>0.28761291999999999</c:v>
                </c:pt>
                <c:pt idx="2872">
                  <c:v>0.28761291999999999</c:v>
                </c:pt>
                <c:pt idx="2873">
                  <c:v>0.28761291999999999</c:v>
                </c:pt>
                <c:pt idx="2874">
                  <c:v>0.28761291999999999</c:v>
                </c:pt>
                <c:pt idx="2875">
                  <c:v>0.28761291999999999</c:v>
                </c:pt>
                <c:pt idx="2876">
                  <c:v>0.28761291999999999</c:v>
                </c:pt>
                <c:pt idx="2877">
                  <c:v>0.28761291999999999</c:v>
                </c:pt>
                <c:pt idx="2878">
                  <c:v>0.28761291999999999</c:v>
                </c:pt>
                <c:pt idx="2879">
                  <c:v>0.28761291999999999</c:v>
                </c:pt>
                <c:pt idx="2880">
                  <c:v>0.28761291999999999</c:v>
                </c:pt>
                <c:pt idx="2881">
                  <c:v>0.28761291999999999</c:v>
                </c:pt>
                <c:pt idx="2882">
                  <c:v>0.28761291999999999</c:v>
                </c:pt>
                <c:pt idx="2883">
                  <c:v>0.28761291999999999</c:v>
                </c:pt>
                <c:pt idx="2884">
                  <c:v>0.28761291999999999</c:v>
                </c:pt>
                <c:pt idx="2885">
                  <c:v>0.28761291999999999</c:v>
                </c:pt>
                <c:pt idx="2886">
                  <c:v>0.28761291999999999</c:v>
                </c:pt>
                <c:pt idx="2887">
                  <c:v>0.28761291999999999</c:v>
                </c:pt>
                <c:pt idx="2888">
                  <c:v>0.28761291999999999</c:v>
                </c:pt>
                <c:pt idx="2889">
                  <c:v>0.28761291999999999</c:v>
                </c:pt>
                <c:pt idx="2890">
                  <c:v>0.28761291999999999</c:v>
                </c:pt>
                <c:pt idx="2891">
                  <c:v>0.28761291999999999</c:v>
                </c:pt>
                <c:pt idx="2892">
                  <c:v>0.28761291999999999</c:v>
                </c:pt>
                <c:pt idx="2893">
                  <c:v>0.28761291999999999</c:v>
                </c:pt>
                <c:pt idx="2894">
                  <c:v>0.28761291999999999</c:v>
                </c:pt>
                <c:pt idx="2895">
                  <c:v>0.28761291999999999</c:v>
                </c:pt>
                <c:pt idx="2896">
                  <c:v>0.28761291999999999</c:v>
                </c:pt>
                <c:pt idx="2897">
                  <c:v>0.28761291999999999</c:v>
                </c:pt>
                <c:pt idx="2898">
                  <c:v>0.28761291999999999</c:v>
                </c:pt>
                <c:pt idx="2899">
                  <c:v>0.28761291999999999</c:v>
                </c:pt>
                <c:pt idx="2900">
                  <c:v>5.2089690000000001E-2</c:v>
                </c:pt>
                <c:pt idx="2901">
                  <c:v>5.2089690000000001E-2</c:v>
                </c:pt>
                <c:pt idx="2902">
                  <c:v>5.2089690000000001E-2</c:v>
                </c:pt>
                <c:pt idx="2903">
                  <c:v>5.2089690000000001E-2</c:v>
                </c:pt>
                <c:pt idx="2904">
                  <c:v>5.2089690000000001E-2</c:v>
                </c:pt>
                <c:pt idx="2905">
                  <c:v>5.2089690000000001E-2</c:v>
                </c:pt>
                <c:pt idx="2906">
                  <c:v>5.2089690000000001E-2</c:v>
                </c:pt>
                <c:pt idx="2907">
                  <c:v>5.2089690000000001E-2</c:v>
                </c:pt>
                <c:pt idx="2908">
                  <c:v>5.2089690000000001E-2</c:v>
                </c:pt>
                <c:pt idx="2909">
                  <c:v>5.2089690000000001E-2</c:v>
                </c:pt>
                <c:pt idx="2910">
                  <c:v>5.2089690000000001E-2</c:v>
                </c:pt>
                <c:pt idx="2911">
                  <c:v>5.2089690000000001E-2</c:v>
                </c:pt>
                <c:pt idx="2912">
                  <c:v>5.2089690000000001E-2</c:v>
                </c:pt>
                <c:pt idx="2913">
                  <c:v>5.2089690000000001E-2</c:v>
                </c:pt>
                <c:pt idx="2914">
                  <c:v>5.2089690000000001E-2</c:v>
                </c:pt>
                <c:pt idx="2915">
                  <c:v>5.2089690000000001E-2</c:v>
                </c:pt>
                <c:pt idx="2916">
                  <c:v>5.2089690000000001E-2</c:v>
                </c:pt>
                <c:pt idx="2917">
                  <c:v>5.2089690000000001E-2</c:v>
                </c:pt>
                <c:pt idx="2918">
                  <c:v>5.2089690000000001E-2</c:v>
                </c:pt>
                <c:pt idx="2919">
                  <c:v>5.2089690000000001E-2</c:v>
                </c:pt>
                <c:pt idx="2920">
                  <c:v>5.2089690000000001E-2</c:v>
                </c:pt>
                <c:pt idx="2921">
                  <c:v>5.2089690000000001E-2</c:v>
                </c:pt>
                <c:pt idx="2922">
                  <c:v>5.2089690000000001E-2</c:v>
                </c:pt>
                <c:pt idx="2923">
                  <c:v>5.2089690000000001E-2</c:v>
                </c:pt>
                <c:pt idx="2924">
                  <c:v>5.2089690000000001E-2</c:v>
                </c:pt>
                <c:pt idx="2925">
                  <c:v>5.2089690000000001E-2</c:v>
                </c:pt>
                <c:pt idx="2926">
                  <c:v>5.2089690000000001E-2</c:v>
                </c:pt>
                <c:pt idx="2927">
                  <c:v>5.2089690000000001E-2</c:v>
                </c:pt>
                <c:pt idx="2928">
                  <c:v>5.2089690000000001E-2</c:v>
                </c:pt>
                <c:pt idx="2929">
                  <c:v>5.2089690000000001E-2</c:v>
                </c:pt>
                <c:pt idx="2930">
                  <c:v>5.2089690000000001E-2</c:v>
                </c:pt>
                <c:pt idx="2931">
                  <c:v>5.2089690000000001E-2</c:v>
                </c:pt>
                <c:pt idx="2932">
                  <c:v>5.2089690000000001E-2</c:v>
                </c:pt>
                <c:pt idx="2933">
                  <c:v>5.2089690000000001E-2</c:v>
                </c:pt>
                <c:pt idx="2934">
                  <c:v>5.2089690000000001E-2</c:v>
                </c:pt>
                <c:pt idx="2935">
                  <c:v>5.2089690000000001E-2</c:v>
                </c:pt>
                <c:pt idx="2936">
                  <c:v>5.2089690000000001E-2</c:v>
                </c:pt>
                <c:pt idx="2937">
                  <c:v>5.2089690000000001E-2</c:v>
                </c:pt>
                <c:pt idx="2938">
                  <c:v>5.2089690000000001E-2</c:v>
                </c:pt>
                <c:pt idx="2939">
                  <c:v>5.2089690000000001E-2</c:v>
                </c:pt>
                <c:pt idx="2940">
                  <c:v>5.2089690000000001E-2</c:v>
                </c:pt>
                <c:pt idx="2941">
                  <c:v>5.2089690000000001E-2</c:v>
                </c:pt>
                <c:pt idx="2942">
                  <c:v>5.2089690000000001E-2</c:v>
                </c:pt>
                <c:pt idx="2943">
                  <c:v>5.2089690000000001E-2</c:v>
                </c:pt>
                <c:pt idx="2944">
                  <c:v>5.2089690000000001E-2</c:v>
                </c:pt>
                <c:pt idx="2945">
                  <c:v>5.2089690000000001E-2</c:v>
                </c:pt>
                <c:pt idx="2946">
                  <c:v>5.2089690000000001E-2</c:v>
                </c:pt>
                <c:pt idx="2947">
                  <c:v>5.2089690000000001E-2</c:v>
                </c:pt>
                <c:pt idx="2948">
                  <c:v>5.2089690000000001E-2</c:v>
                </c:pt>
                <c:pt idx="2949">
                  <c:v>5.2089690000000001E-2</c:v>
                </c:pt>
                <c:pt idx="2950">
                  <c:v>5.2089690000000001E-2</c:v>
                </c:pt>
                <c:pt idx="2951">
                  <c:v>5.2089690000000001E-2</c:v>
                </c:pt>
                <c:pt idx="2952">
                  <c:v>5.2089690000000001E-2</c:v>
                </c:pt>
                <c:pt idx="2953">
                  <c:v>5.2089690000000001E-2</c:v>
                </c:pt>
                <c:pt idx="2954">
                  <c:v>5.2089690000000001E-2</c:v>
                </c:pt>
                <c:pt idx="2955">
                  <c:v>5.2089690000000001E-2</c:v>
                </c:pt>
                <c:pt idx="2956">
                  <c:v>5.2089690000000001E-2</c:v>
                </c:pt>
                <c:pt idx="2957">
                  <c:v>5.2089690000000001E-2</c:v>
                </c:pt>
                <c:pt idx="2958">
                  <c:v>5.2089690000000001E-2</c:v>
                </c:pt>
                <c:pt idx="2959">
                  <c:v>5.2089690000000001E-2</c:v>
                </c:pt>
                <c:pt idx="2960">
                  <c:v>5.2089690000000001E-2</c:v>
                </c:pt>
                <c:pt idx="2961">
                  <c:v>5.2089690000000001E-2</c:v>
                </c:pt>
                <c:pt idx="2962">
                  <c:v>5.2089690000000001E-2</c:v>
                </c:pt>
                <c:pt idx="2963">
                  <c:v>5.2089690000000001E-2</c:v>
                </c:pt>
                <c:pt idx="2964">
                  <c:v>5.2089690000000001E-2</c:v>
                </c:pt>
                <c:pt idx="2965">
                  <c:v>5.2089690000000001E-2</c:v>
                </c:pt>
                <c:pt idx="2966">
                  <c:v>5.2089690000000001E-2</c:v>
                </c:pt>
                <c:pt idx="2967">
                  <c:v>5.2089690000000001E-2</c:v>
                </c:pt>
                <c:pt idx="2968">
                  <c:v>5.2089690000000001E-2</c:v>
                </c:pt>
                <c:pt idx="2969">
                  <c:v>5.2089690000000001E-2</c:v>
                </c:pt>
                <c:pt idx="2970">
                  <c:v>5.2089690000000001E-2</c:v>
                </c:pt>
                <c:pt idx="2971">
                  <c:v>5.2089690000000001E-2</c:v>
                </c:pt>
                <c:pt idx="2972">
                  <c:v>5.2089690000000001E-2</c:v>
                </c:pt>
                <c:pt idx="2973">
                  <c:v>5.2089690000000001E-2</c:v>
                </c:pt>
                <c:pt idx="2974">
                  <c:v>5.2089690000000001E-2</c:v>
                </c:pt>
                <c:pt idx="2975">
                  <c:v>5.2089690000000001E-2</c:v>
                </c:pt>
                <c:pt idx="2976">
                  <c:v>5.2089690000000001E-2</c:v>
                </c:pt>
                <c:pt idx="2977">
                  <c:v>5.2089690000000001E-2</c:v>
                </c:pt>
                <c:pt idx="2978">
                  <c:v>5.2089690000000001E-2</c:v>
                </c:pt>
                <c:pt idx="2979">
                  <c:v>5.2089690000000001E-2</c:v>
                </c:pt>
                <c:pt idx="2980">
                  <c:v>5.2089690000000001E-2</c:v>
                </c:pt>
                <c:pt idx="2981">
                  <c:v>5.2089690000000001E-2</c:v>
                </c:pt>
                <c:pt idx="2982">
                  <c:v>5.2089690000000001E-2</c:v>
                </c:pt>
                <c:pt idx="2983">
                  <c:v>5.2089690000000001E-2</c:v>
                </c:pt>
                <c:pt idx="2984">
                  <c:v>5.2089690000000001E-2</c:v>
                </c:pt>
                <c:pt idx="2985">
                  <c:v>5.2089690000000001E-2</c:v>
                </c:pt>
                <c:pt idx="2986">
                  <c:v>5.2089690000000001E-2</c:v>
                </c:pt>
                <c:pt idx="2987">
                  <c:v>5.2089690000000001E-2</c:v>
                </c:pt>
                <c:pt idx="2988">
                  <c:v>5.2089690000000001E-2</c:v>
                </c:pt>
                <c:pt idx="2989">
                  <c:v>5.2089690000000001E-2</c:v>
                </c:pt>
                <c:pt idx="2990">
                  <c:v>5.2089690000000001E-2</c:v>
                </c:pt>
                <c:pt idx="2991">
                  <c:v>5.2089690000000001E-2</c:v>
                </c:pt>
                <c:pt idx="2992">
                  <c:v>5.2089690000000001E-2</c:v>
                </c:pt>
                <c:pt idx="2993">
                  <c:v>5.2089690000000001E-2</c:v>
                </c:pt>
                <c:pt idx="2994">
                  <c:v>5.2089690000000001E-2</c:v>
                </c:pt>
                <c:pt idx="2995">
                  <c:v>5.2089690000000001E-2</c:v>
                </c:pt>
                <c:pt idx="2996">
                  <c:v>5.2089690000000001E-2</c:v>
                </c:pt>
                <c:pt idx="2997">
                  <c:v>5.2089690000000001E-2</c:v>
                </c:pt>
                <c:pt idx="2998">
                  <c:v>5.2089690000000001E-2</c:v>
                </c:pt>
                <c:pt idx="2999">
                  <c:v>5.2089690000000001E-2</c:v>
                </c:pt>
                <c:pt idx="3000">
                  <c:v>0.81656647000000004</c:v>
                </c:pt>
                <c:pt idx="3001">
                  <c:v>0.81656647000000004</c:v>
                </c:pt>
                <c:pt idx="3002">
                  <c:v>0.81656647000000004</c:v>
                </c:pt>
                <c:pt idx="3003">
                  <c:v>0.81656647000000004</c:v>
                </c:pt>
                <c:pt idx="3004">
                  <c:v>0.81656647000000004</c:v>
                </c:pt>
                <c:pt idx="3005">
                  <c:v>0.81656647000000004</c:v>
                </c:pt>
                <c:pt idx="3006">
                  <c:v>0.81656647000000004</c:v>
                </c:pt>
                <c:pt idx="3007">
                  <c:v>0.81656647000000004</c:v>
                </c:pt>
                <c:pt idx="3008">
                  <c:v>0.81656647000000004</c:v>
                </c:pt>
                <c:pt idx="3009">
                  <c:v>0.81656647000000004</c:v>
                </c:pt>
                <c:pt idx="3010">
                  <c:v>0.81656647000000004</c:v>
                </c:pt>
                <c:pt idx="3011">
                  <c:v>0.81656647000000004</c:v>
                </c:pt>
                <c:pt idx="3012">
                  <c:v>0.81656647000000004</c:v>
                </c:pt>
                <c:pt idx="3013">
                  <c:v>0.81656647000000004</c:v>
                </c:pt>
                <c:pt idx="3014">
                  <c:v>0.81656647000000004</c:v>
                </c:pt>
                <c:pt idx="3015">
                  <c:v>0.81656647000000004</c:v>
                </c:pt>
                <c:pt idx="3016">
                  <c:v>0.81656647000000004</c:v>
                </c:pt>
                <c:pt idx="3017">
                  <c:v>0.81656647000000004</c:v>
                </c:pt>
                <c:pt idx="3018">
                  <c:v>0.81656647000000004</c:v>
                </c:pt>
                <c:pt idx="3019">
                  <c:v>0.81656647000000004</c:v>
                </c:pt>
                <c:pt idx="3020">
                  <c:v>0.81656647000000004</c:v>
                </c:pt>
                <c:pt idx="3021">
                  <c:v>0.81656647000000004</c:v>
                </c:pt>
                <c:pt idx="3022">
                  <c:v>0.81656647000000004</c:v>
                </c:pt>
                <c:pt idx="3023">
                  <c:v>0.81656647000000004</c:v>
                </c:pt>
                <c:pt idx="3024">
                  <c:v>0.81656647000000004</c:v>
                </c:pt>
                <c:pt idx="3025">
                  <c:v>0.81656647000000004</c:v>
                </c:pt>
                <c:pt idx="3026">
                  <c:v>0.81656647000000004</c:v>
                </c:pt>
                <c:pt idx="3027">
                  <c:v>0.81656647000000004</c:v>
                </c:pt>
                <c:pt idx="3028">
                  <c:v>0.81656647000000004</c:v>
                </c:pt>
                <c:pt idx="3029">
                  <c:v>0.81656647000000004</c:v>
                </c:pt>
                <c:pt idx="3030">
                  <c:v>0.81656647000000004</c:v>
                </c:pt>
                <c:pt idx="3031">
                  <c:v>0.81656647000000004</c:v>
                </c:pt>
                <c:pt idx="3032">
                  <c:v>0.81656647000000004</c:v>
                </c:pt>
                <c:pt idx="3033">
                  <c:v>0.81656647000000004</c:v>
                </c:pt>
                <c:pt idx="3034">
                  <c:v>0.81656647000000004</c:v>
                </c:pt>
                <c:pt idx="3035">
                  <c:v>0.81656647000000004</c:v>
                </c:pt>
                <c:pt idx="3036">
                  <c:v>0.81656647000000004</c:v>
                </c:pt>
                <c:pt idx="3037">
                  <c:v>0.81656647000000004</c:v>
                </c:pt>
                <c:pt idx="3038">
                  <c:v>0.81656647000000004</c:v>
                </c:pt>
                <c:pt idx="3039">
                  <c:v>0.81656647000000004</c:v>
                </c:pt>
                <c:pt idx="3040">
                  <c:v>0.81656647000000004</c:v>
                </c:pt>
                <c:pt idx="3041">
                  <c:v>0.81656647000000004</c:v>
                </c:pt>
                <c:pt idx="3042">
                  <c:v>0.81656647000000004</c:v>
                </c:pt>
                <c:pt idx="3043">
                  <c:v>0.81656647000000004</c:v>
                </c:pt>
                <c:pt idx="3044">
                  <c:v>0.81656647000000004</c:v>
                </c:pt>
                <c:pt idx="3045">
                  <c:v>0.81656647000000004</c:v>
                </c:pt>
                <c:pt idx="3046">
                  <c:v>0.81656647000000004</c:v>
                </c:pt>
                <c:pt idx="3047">
                  <c:v>0.81656647000000004</c:v>
                </c:pt>
                <c:pt idx="3048">
                  <c:v>0.81656647000000004</c:v>
                </c:pt>
                <c:pt idx="3049">
                  <c:v>0.81656647000000004</c:v>
                </c:pt>
                <c:pt idx="3050">
                  <c:v>0.81656647000000004</c:v>
                </c:pt>
                <c:pt idx="3051">
                  <c:v>0.81656647000000004</c:v>
                </c:pt>
                <c:pt idx="3052">
                  <c:v>0.81656647000000004</c:v>
                </c:pt>
                <c:pt idx="3053">
                  <c:v>0.81656647000000004</c:v>
                </c:pt>
                <c:pt idx="3054">
                  <c:v>0.81656647000000004</c:v>
                </c:pt>
                <c:pt idx="3055">
                  <c:v>0.81656647000000004</c:v>
                </c:pt>
                <c:pt idx="3056">
                  <c:v>0.81656647000000004</c:v>
                </c:pt>
                <c:pt idx="3057">
                  <c:v>0.81656647000000004</c:v>
                </c:pt>
                <c:pt idx="3058">
                  <c:v>0.81656647000000004</c:v>
                </c:pt>
                <c:pt idx="3059">
                  <c:v>0.81656647000000004</c:v>
                </c:pt>
                <c:pt idx="3060">
                  <c:v>0.81656647000000004</c:v>
                </c:pt>
                <c:pt idx="3061">
                  <c:v>0.81656647000000004</c:v>
                </c:pt>
                <c:pt idx="3062">
                  <c:v>0.81656647000000004</c:v>
                </c:pt>
                <c:pt idx="3063">
                  <c:v>0.81656647000000004</c:v>
                </c:pt>
                <c:pt idx="3064">
                  <c:v>0.81656647000000004</c:v>
                </c:pt>
                <c:pt idx="3065">
                  <c:v>0.81656647000000004</c:v>
                </c:pt>
                <c:pt idx="3066">
                  <c:v>0.81656647000000004</c:v>
                </c:pt>
                <c:pt idx="3067">
                  <c:v>0.81656647000000004</c:v>
                </c:pt>
                <c:pt idx="3068">
                  <c:v>0.81656647000000004</c:v>
                </c:pt>
                <c:pt idx="3069">
                  <c:v>0.81656647000000004</c:v>
                </c:pt>
                <c:pt idx="3070">
                  <c:v>0.81656647000000004</c:v>
                </c:pt>
                <c:pt idx="3071">
                  <c:v>0.81656647000000004</c:v>
                </c:pt>
                <c:pt idx="3072">
                  <c:v>0.81656647000000004</c:v>
                </c:pt>
                <c:pt idx="3073">
                  <c:v>0.81656647000000004</c:v>
                </c:pt>
                <c:pt idx="3074">
                  <c:v>0.81656647000000004</c:v>
                </c:pt>
                <c:pt idx="3075">
                  <c:v>0.81656647000000004</c:v>
                </c:pt>
                <c:pt idx="3076">
                  <c:v>0.81656647000000004</c:v>
                </c:pt>
                <c:pt idx="3077">
                  <c:v>0.81656647000000004</c:v>
                </c:pt>
                <c:pt idx="3078">
                  <c:v>0.81656647000000004</c:v>
                </c:pt>
                <c:pt idx="3079">
                  <c:v>0.81656647000000004</c:v>
                </c:pt>
                <c:pt idx="3080">
                  <c:v>0.81656647000000004</c:v>
                </c:pt>
                <c:pt idx="3081">
                  <c:v>0.81656647000000004</c:v>
                </c:pt>
                <c:pt idx="3082">
                  <c:v>0.81656647000000004</c:v>
                </c:pt>
                <c:pt idx="3083">
                  <c:v>0.81656647000000004</c:v>
                </c:pt>
                <c:pt idx="3084">
                  <c:v>0.81656647000000004</c:v>
                </c:pt>
                <c:pt idx="3085">
                  <c:v>0.81656647000000004</c:v>
                </c:pt>
                <c:pt idx="3086">
                  <c:v>0.81656647000000004</c:v>
                </c:pt>
                <c:pt idx="3087">
                  <c:v>0.81656647000000004</c:v>
                </c:pt>
                <c:pt idx="3088">
                  <c:v>0.81656647000000004</c:v>
                </c:pt>
                <c:pt idx="3089">
                  <c:v>0.81656647000000004</c:v>
                </c:pt>
                <c:pt idx="3090">
                  <c:v>0.81656647000000004</c:v>
                </c:pt>
                <c:pt idx="3091">
                  <c:v>0.81656647000000004</c:v>
                </c:pt>
                <c:pt idx="3092">
                  <c:v>0.81656647000000004</c:v>
                </c:pt>
                <c:pt idx="3093">
                  <c:v>0.81656647000000004</c:v>
                </c:pt>
                <c:pt idx="3094">
                  <c:v>0.81656647000000004</c:v>
                </c:pt>
                <c:pt idx="3095">
                  <c:v>0.81656647000000004</c:v>
                </c:pt>
                <c:pt idx="3096">
                  <c:v>0.81656647000000004</c:v>
                </c:pt>
                <c:pt idx="3097">
                  <c:v>0.81656647000000004</c:v>
                </c:pt>
                <c:pt idx="3098">
                  <c:v>0.81656647000000004</c:v>
                </c:pt>
                <c:pt idx="3099">
                  <c:v>0.81656647000000004</c:v>
                </c:pt>
                <c:pt idx="3100">
                  <c:v>0.58104323999999996</c:v>
                </c:pt>
                <c:pt idx="3101">
                  <c:v>0.58104323999999996</c:v>
                </c:pt>
                <c:pt idx="3102">
                  <c:v>0.58104323999999996</c:v>
                </c:pt>
                <c:pt idx="3103">
                  <c:v>0.58104323999999996</c:v>
                </c:pt>
                <c:pt idx="3104">
                  <c:v>0.58104323999999996</c:v>
                </c:pt>
                <c:pt idx="3105">
                  <c:v>0.58104323999999996</c:v>
                </c:pt>
                <c:pt idx="3106">
                  <c:v>0.58104323999999996</c:v>
                </c:pt>
                <c:pt idx="3107">
                  <c:v>0.58104323999999996</c:v>
                </c:pt>
                <c:pt idx="3108">
                  <c:v>0.58104323999999996</c:v>
                </c:pt>
                <c:pt idx="3109">
                  <c:v>0.58104323999999996</c:v>
                </c:pt>
                <c:pt idx="3110">
                  <c:v>0.58104323999999996</c:v>
                </c:pt>
                <c:pt idx="3111">
                  <c:v>0.58104323999999996</c:v>
                </c:pt>
                <c:pt idx="3112">
                  <c:v>0.58104323999999996</c:v>
                </c:pt>
                <c:pt idx="3113">
                  <c:v>0.58104323999999996</c:v>
                </c:pt>
                <c:pt idx="3114">
                  <c:v>0.58104323999999996</c:v>
                </c:pt>
                <c:pt idx="3115">
                  <c:v>0.58104323999999996</c:v>
                </c:pt>
                <c:pt idx="3116">
                  <c:v>0.58104323999999996</c:v>
                </c:pt>
                <c:pt idx="3117">
                  <c:v>0.58104323999999996</c:v>
                </c:pt>
                <c:pt idx="3118">
                  <c:v>0.58104323999999996</c:v>
                </c:pt>
                <c:pt idx="3119">
                  <c:v>0.58104323999999996</c:v>
                </c:pt>
                <c:pt idx="3120">
                  <c:v>0.58104323999999996</c:v>
                </c:pt>
                <c:pt idx="3121">
                  <c:v>0.58104323999999996</c:v>
                </c:pt>
                <c:pt idx="3122">
                  <c:v>0.58104323999999996</c:v>
                </c:pt>
                <c:pt idx="3123">
                  <c:v>0.58104323999999996</c:v>
                </c:pt>
                <c:pt idx="3124">
                  <c:v>0.58104323999999996</c:v>
                </c:pt>
                <c:pt idx="3125">
                  <c:v>0.58104323999999996</c:v>
                </c:pt>
                <c:pt idx="3126">
                  <c:v>0.58104323999999996</c:v>
                </c:pt>
                <c:pt idx="3127">
                  <c:v>0.58104323999999996</c:v>
                </c:pt>
                <c:pt idx="3128">
                  <c:v>0.58104323999999996</c:v>
                </c:pt>
                <c:pt idx="3129">
                  <c:v>0.58104323999999996</c:v>
                </c:pt>
                <c:pt idx="3130">
                  <c:v>0.58104323999999996</c:v>
                </c:pt>
                <c:pt idx="3131">
                  <c:v>0.58104323999999996</c:v>
                </c:pt>
                <c:pt idx="3132">
                  <c:v>0.58104323999999996</c:v>
                </c:pt>
                <c:pt idx="3133">
                  <c:v>0.58104323999999996</c:v>
                </c:pt>
                <c:pt idx="3134">
                  <c:v>0.58104323999999996</c:v>
                </c:pt>
                <c:pt idx="3135">
                  <c:v>0.58104323999999996</c:v>
                </c:pt>
                <c:pt idx="3136">
                  <c:v>0.58104323999999996</c:v>
                </c:pt>
                <c:pt idx="3137">
                  <c:v>0.58104323999999996</c:v>
                </c:pt>
                <c:pt idx="3138">
                  <c:v>0.58104323999999996</c:v>
                </c:pt>
                <c:pt idx="3139">
                  <c:v>0.58104323999999996</c:v>
                </c:pt>
                <c:pt idx="3140">
                  <c:v>0.58104323999999996</c:v>
                </c:pt>
                <c:pt idx="3141">
                  <c:v>0.58104323999999996</c:v>
                </c:pt>
                <c:pt idx="3142">
                  <c:v>0.58104323999999996</c:v>
                </c:pt>
                <c:pt idx="3143">
                  <c:v>0.58104323999999996</c:v>
                </c:pt>
                <c:pt idx="3144">
                  <c:v>0.58104323999999996</c:v>
                </c:pt>
                <c:pt idx="3145">
                  <c:v>0.58104323999999996</c:v>
                </c:pt>
                <c:pt idx="3146">
                  <c:v>0.58104323999999996</c:v>
                </c:pt>
                <c:pt idx="3147">
                  <c:v>0.58104323999999996</c:v>
                </c:pt>
                <c:pt idx="3148">
                  <c:v>0.58104323999999996</c:v>
                </c:pt>
                <c:pt idx="3149">
                  <c:v>0.58104323999999996</c:v>
                </c:pt>
                <c:pt idx="3150">
                  <c:v>0.58104323999999996</c:v>
                </c:pt>
                <c:pt idx="3151">
                  <c:v>0.58104323999999996</c:v>
                </c:pt>
                <c:pt idx="3152">
                  <c:v>0.58104323999999996</c:v>
                </c:pt>
                <c:pt idx="3153">
                  <c:v>0.58104323999999996</c:v>
                </c:pt>
                <c:pt idx="3154">
                  <c:v>0.58104323999999996</c:v>
                </c:pt>
                <c:pt idx="3155">
                  <c:v>0.58104323999999996</c:v>
                </c:pt>
                <c:pt idx="3156">
                  <c:v>0.58104323999999996</c:v>
                </c:pt>
                <c:pt idx="3157">
                  <c:v>0.58104323999999996</c:v>
                </c:pt>
                <c:pt idx="3158">
                  <c:v>0.58104323999999996</c:v>
                </c:pt>
                <c:pt idx="3159">
                  <c:v>0.58104323999999996</c:v>
                </c:pt>
                <c:pt idx="3160">
                  <c:v>0.58104323999999996</c:v>
                </c:pt>
                <c:pt idx="3161">
                  <c:v>0.58104323999999996</c:v>
                </c:pt>
                <c:pt idx="3162">
                  <c:v>0.58104323999999996</c:v>
                </c:pt>
                <c:pt idx="3163">
                  <c:v>0.58104323999999996</c:v>
                </c:pt>
                <c:pt idx="3164">
                  <c:v>0.58104323999999996</c:v>
                </c:pt>
                <c:pt idx="3165">
                  <c:v>0.58104323999999996</c:v>
                </c:pt>
                <c:pt idx="3166">
                  <c:v>0.58104323999999996</c:v>
                </c:pt>
                <c:pt idx="3167">
                  <c:v>0.58104323999999996</c:v>
                </c:pt>
                <c:pt idx="3168">
                  <c:v>0.58104323999999996</c:v>
                </c:pt>
                <c:pt idx="3169">
                  <c:v>0.58104323999999996</c:v>
                </c:pt>
                <c:pt idx="3170">
                  <c:v>0.58104323999999996</c:v>
                </c:pt>
                <c:pt idx="3171">
                  <c:v>0.58104323999999996</c:v>
                </c:pt>
                <c:pt idx="3172">
                  <c:v>0.58104323999999996</c:v>
                </c:pt>
                <c:pt idx="3173">
                  <c:v>0.58104323999999996</c:v>
                </c:pt>
                <c:pt idx="3174">
                  <c:v>0.58104323999999996</c:v>
                </c:pt>
                <c:pt idx="3175">
                  <c:v>0.58104323999999996</c:v>
                </c:pt>
                <c:pt idx="3176">
                  <c:v>0.58104323999999996</c:v>
                </c:pt>
                <c:pt idx="3177">
                  <c:v>0.58104323999999996</c:v>
                </c:pt>
                <c:pt idx="3178">
                  <c:v>0.58104323999999996</c:v>
                </c:pt>
                <c:pt idx="3179">
                  <c:v>0.58104323999999996</c:v>
                </c:pt>
                <c:pt idx="3180">
                  <c:v>0.58104323999999996</c:v>
                </c:pt>
                <c:pt idx="3181">
                  <c:v>0.58104323999999996</c:v>
                </c:pt>
                <c:pt idx="3182">
                  <c:v>0.58104323999999996</c:v>
                </c:pt>
                <c:pt idx="3183">
                  <c:v>0.58104323999999996</c:v>
                </c:pt>
                <c:pt idx="3184">
                  <c:v>0.58104323999999996</c:v>
                </c:pt>
                <c:pt idx="3185">
                  <c:v>0.58104323999999996</c:v>
                </c:pt>
                <c:pt idx="3186">
                  <c:v>0.58104323999999996</c:v>
                </c:pt>
                <c:pt idx="3187">
                  <c:v>0.58104323999999996</c:v>
                </c:pt>
                <c:pt idx="3188">
                  <c:v>0.58104323999999996</c:v>
                </c:pt>
                <c:pt idx="3189">
                  <c:v>0.58104323999999996</c:v>
                </c:pt>
                <c:pt idx="3190">
                  <c:v>0.58104323999999996</c:v>
                </c:pt>
                <c:pt idx="3191">
                  <c:v>0.58104323999999996</c:v>
                </c:pt>
                <c:pt idx="3192">
                  <c:v>0.58104323999999996</c:v>
                </c:pt>
                <c:pt idx="3193">
                  <c:v>0.58104323999999996</c:v>
                </c:pt>
                <c:pt idx="3194">
                  <c:v>0.58104323999999996</c:v>
                </c:pt>
                <c:pt idx="3195">
                  <c:v>0.58104323999999996</c:v>
                </c:pt>
                <c:pt idx="3196">
                  <c:v>0.58104323999999996</c:v>
                </c:pt>
                <c:pt idx="3197">
                  <c:v>0.58104323999999996</c:v>
                </c:pt>
                <c:pt idx="3198">
                  <c:v>0.58104323999999996</c:v>
                </c:pt>
                <c:pt idx="3199">
                  <c:v>0.58104323999999996</c:v>
                </c:pt>
                <c:pt idx="3200">
                  <c:v>0.34552382999999998</c:v>
                </c:pt>
                <c:pt idx="3201">
                  <c:v>0.34552382999999998</c:v>
                </c:pt>
                <c:pt idx="3202">
                  <c:v>0.34552382999999998</c:v>
                </c:pt>
                <c:pt idx="3203">
                  <c:v>0.34552382999999998</c:v>
                </c:pt>
                <c:pt idx="3204">
                  <c:v>0.34552382999999998</c:v>
                </c:pt>
                <c:pt idx="3205">
                  <c:v>0.34552382999999998</c:v>
                </c:pt>
                <c:pt idx="3206">
                  <c:v>0.34552382999999998</c:v>
                </c:pt>
                <c:pt idx="3207">
                  <c:v>0.34552382999999998</c:v>
                </c:pt>
                <c:pt idx="3208">
                  <c:v>0.34552382999999998</c:v>
                </c:pt>
                <c:pt idx="3209">
                  <c:v>0.34552382999999998</c:v>
                </c:pt>
                <c:pt idx="3210">
                  <c:v>0.34552382999999998</c:v>
                </c:pt>
                <c:pt idx="3211">
                  <c:v>0.34552382999999998</c:v>
                </c:pt>
                <c:pt idx="3212">
                  <c:v>0.34552382999999998</c:v>
                </c:pt>
                <c:pt idx="3213">
                  <c:v>0.34552382999999998</c:v>
                </c:pt>
                <c:pt idx="3214">
                  <c:v>0.34552382999999998</c:v>
                </c:pt>
                <c:pt idx="3215">
                  <c:v>0.34552382999999998</c:v>
                </c:pt>
                <c:pt idx="3216">
                  <c:v>0.34552382999999998</c:v>
                </c:pt>
                <c:pt idx="3217">
                  <c:v>0.34552382999999998</c:v>
                </c:pt>
                <c:pt idx="3218">
                  <c:v>0.34552382999999998</c:v>
                </c:pt>
                <c:pt idx="3219">
                  <c:v>0.34552382999999998</c:v>
                </c:pt>
                <c:pt idx="3220">
                  <c:v>0.34552382999999998</c:v>
                </c:pt>
                <c:pt idx="3221">
                  <c:v>0.34552382999999998</c:v>
                </c:pt>
                <c:pt idx="3222">
                  <c:v>0.34552382999999998</c:v>
                </c:pt>
                <c:pt idx="3223">
                  <c:v>0.34552382999999998</c:v>
                </c:pt>
                <c:pt idx="3224">
                  <c:v>0.34552382999999998</c:v>
                </c:pt>
                <c:pt idx="3225">
                  <c:v>0.34552382999999998</c:v>
                </c:pt>
                <c:pt idx="3226">
                  <c:v>0.34552382999999998</c:v>
                </c:pt>
                <c:pt idx="3227">
                  <c:v>0.34552382999999998</c:v>
                </c:pt>
                <c:pt idx="3228">
                  <c:v>0.34552382999999998</c:v>
                </c:pt>
                <c:pt idx="3229">
                  <c:v>0.34552382999999998</c:v>
                </c:pt>
                <c:pt idx="3230">
                  <c:v>0.34552382999999998</c:v>
                </c:pt>
                <c:pt idx="3231">
                  <c:v>0.34552382999999998</c:v>
                </c:pt>
                <c:pt idx="3232">
                  <c:v>0.34552382999999998</c:v>
                </c:pt>
                <c:pt idx="3233">
                  <c:v>0.34552382999999998</c:v>
                </c:pt>
                <c:pt idx="3234">
                  <c:v>0.34552382999999998</c:v>
                </c:pt>
                <c:pt idx="3235">
                  <c:v>0.34552382999999998</c:v>
                </c:pt>
                <c:pt idx="3236">
                  <c:v>0.34552382999999998</c:v>
                </c:pt>
                <c:pt idx="3237">
                  <c:v>0.34552382999999998</c:v>
                </c:pt>
                <c:pt idx="3238">
                  <c:v>0.34552382999999998</c:v>
                </c:pt>
                <c:pt idx="3239">
                  <c:v>0.34552382999999998</c:v>
                </c:pt>
                <c:pt idx="3240">
                  <c:v>0.34552382999999998</c:v>
                </c:pt>
                <c:pt idx="3241">
                  <c:v>0.34552382999999998</c:v>
                </c:pt>
                <c:pt idx="3242">
                  <c:v>0.34552382999999998</c:v>
                </c:pt>
                <c:pt idx="3243">
                  <c:v>0.34552382999999998</c:v>
                </c:pt>
                <c:pt idx="3244">
                  <c:v>0.34552382999999998</c:v>
                </c:pt>
                <c:pt idx="3245">
                  <c:v>0.34552382999999998</c:v>
                </c:pt>
                <c:pt idx="3246">
                  <c:v>0.34552382999999998</c:v>
                </c:pt>
                <c:pt idx="3247">
                  <c:v>0.34552382999999998</c:v>
                </c:pt>
                <c:pt idx="3248">
                  <c:v>0.34552382999999998</c:v>
                </c:pt>
                <c:pt idx="3249">
                  <c:v>0.34552382999999998</c:v>
                </c:pt>
                <c:pt idx="3250">
                  <c:v>0.34552382999999998</c:v>
                </c:pt>
                <c:pt idx="3251">
                  <c:v>0.34552382999999998</c:v>
                </c:pt>
                <c:pt idx="3252">
                  <c:v>0.34552382999999998</c:v>
                </c:pt>
                <c:pt idx="3253">
                  <c:v>0.34552382999999998</c:v>
                </c:pt>
                <c:pt idx="3254">
                  <c:v>0.34552382999999998</c:v>
                </c:pt>
                <c:pt idx="3255">
                  <c:v>0.34552382999999998</c:v>
                </c:pt>
                <c:pt idx="3256">
                  <c:v>0.34552382999999998</c:v>
                </c:pt>
                <c:pt idx="3257">
                  <c:v>0.34552382999999998</c:v>
                </c:pt>
                <c:pt idx="3258">
                  <c:v>0.34552382999999998</c:v>
                </c:pt>
                <c:pt idx="3259">
                  <c:v>0.34552382999999998</c:v>
                </c:pt>
                <c:pt idx="3260">
                  <c:v>0.34552382999999998</c:v>
                </c:pt>
                <c:pt idx="3261">
                  <c:v>0.34552382999999998</c:v>
                </c:pt>
                <c:pt idx="3262">
                  <c:v>0.34552382999999998</c:v>
                </c:pt>
                <c:pt idx="3263">
                  <c:v>0.34552382999999998</c:v>
                </c:pt>
                <c:pt idx="3264">
                  <c:v>0.34552382999999998</c:v>
                </c:pt>
                <c:pt idx="3265">
                  <c:v>0.34552382999999998</c:v>
                </c:pt>
                <c:pt idx="3266">
                  <c:v>0.34552382999999998</c:v>
                </c:pt>
                <c:pt idx="3267">
                  <c:v>0.34552382999999998</c:v>
                </c:pt>
                <c:pt idx="3268">
                  <c:v>0.34552382999999998</c:v>
                </c:pt>
                <c:pt idx="3269">
                  <c:v>0.34552382999999998</c:v>
                </c:pt>
                <c:pt idx="3270">
                  <c:v>0.34552382999999998</c:v>
                </c:pt>
                <c:pt idx="3271">
                  <c:v>0.34552382999999998</c:v>
                </c:pt>
                <c:pt idx="3272">
                  <c:v>0.34552382999999998</c:v>
                </c:pt>
                <c:pt idx="3273">
                  <c:v>0.34552382999999998</c:v>
                </c:pt>
                <c:pt idx="3274">
                  <c:v>0.34552382999999998</c:v>
                </c:pt>
                <c:pt idx="3275">
                  <c:v>0.34552382999999998</c:v>
                </c:pt>
                <c:pt idx="3276">
                  <c:v>0.34552382999999998</c:v>
                </c:pt>
                <c:pt idx="3277">
                  <c:v>0.34552382999999998</c:v>
                </c:pt>
                <c:pt idx="3278">
                  <c:v>0.34552382999999998</c:v>
                </c:pt>
                <c:pt idx="3279">
                  <c:v>0.34552382999999998</c:v>
                </c:pt>
                <c:pt idx="3280">
                  <c:v>0.34552382999999998</c:v>
                </c:pt>
                <c:pt idx="3281">
                  <c:v>0.34552382999999998</c:v>
                </c:pt>
                <c:pt idx="3282">
                  <c:v>0.34552382999999998</c:v>
                </c:pt>
                <c:pt idx="3283">
                  <c:v>0.34552382999999998</c:v>
                </c:pt>
                <c:pt idx="3284">
                  <c:v>0.34552382999999998</c:v>
                </c:pt>
                <c:pt idx="3285">
                  <c:v>0.34552382999999998</c:v>
                </c:pt>
                <c:pt idx="3286">
                  <c:v>0.34552382999999998</c:v>
                </c:pt>
                <c:pt idx="3287">
                  <c:v>0.34552382999999998</c:v>
                </c:pt>
                <c:pt idx="3288">
                  <c:v>0.34552382999999998</c:v>
                </c:pt>
                <c:pt idx="3289">
                  <c:v>0.34552382999999998</c:v>
                </c:pt>
                <c:pt idx="3290">
                  <c:v>0.34552382999999998</c:v>
                </c:pt>
                <c:pt idx="3291">
                  <c:v>0.34552382999999998</c:v>
                </c:pt>
                <c:pt idx="3292">
                  <c:v>0.34552382999999998</c:v>
                </c:pt>
                <c:pt idx="3293">
                  <c:v>0.34552382999999998</c:v>
                </c:pt>
                <c:pt idx="3294">
                  <c:v>0.34552382999999998</c:v>
                </c:pt>
                <c:pt idx="3295">
                  <c:v>0.34552382999999998</c:v>
                </c:pt>
                <c:pt idx="3296">
                  <c:v>0.34552382999999998</c:v>
                </c:pt>
                <c:pt idx="3297">
                  <c:v>0.34552382999999998</c:v>
                </c:pt>
                <c:pt idx="3298">
                  <c:v>0.34552382999999998</c:v>
                </c:pt>
                <c:pt idx="3299">
                  <c:v>0.34552382999999998</c:v>
                </c:pt>
                <c:pt idx="3300">
                  <c:v>0.11000061</c:v>
                </c:pt>
                <c:pt idx="3301">
                  <c:v>0.11000061</c:v>
                </c:pt>
                <c:pt idx="3302">
                  <c:v>0.11000061</c:v>
                </c:pt>
                <c:pt idx="3303">
                  <c:v>0.11000061</c:v>
                </c:pt>
                <c:pt idx="3304">
                  <c:v>0.11000061</c:v>
                </c:pt>
                <c:pt idx="3305">
                  <c:v>0.11000061</c:v>
                </c:pt>
                <c:pt idx="3306">
                  <c:v>0.11000061</c:v>
                </c:pt>
                <c:pt idx="3307">
                  <c:v>0.11000061</c:v>
                </c:pt>
                <c:pt idx="3308">
                  <c:v>0.11000061</c:v>
                </c:pt>
                <c:pt idx="3309">
                  <c:v>0.11000061</c:v>
                </c:pt>
                <c:pt idx="3310">
                  <c:v>0.11000061</c:v>
                </c:pt>
                <c:pt idx="3311">
                  <c:v>0.11000061</c:v>
                </c:pt>
                <c:pt idx="3312">
                  <c:v>0.11000061</c:v>
                </c:pt>
                <c:pt idx="3313">
                  <c:v>0.11000061</c:v>
                </c:pt>
                <c:pt idx="3314">
                  <c:v>0.11000061</c:v>
                </c:pt>
                <c:pt idx="3315">
                  <c:v>0.11000061</c:v>
                </c:pt>
                <c:pt idx="3316">
                  <c:v>0.11000061</c:v>
                </c:pt>
                <c:pt idx="3317">
                  <c:v>0.11000061</c:v>
                </c:pt>
                <c:pt idx="3318">
                  <c:v>0.11000061</c:v>
                </c:pt>
                <c:pt idx="3319">
                  <c:v>0.11000061</c:v>
                </c:pt>
                <c:pt idx="3320">
                  <c:v>0.11000061</c:v>
                </c:pt>
                <c:pt idx="3321">
                  <c:v>0.11000061</c:v>
                </c:pt>
                <c:pt idx="3322">
                  <c:v>0.11000061</c:v>
                </c:pt>
                <c:pt idx="3323">
                  <c:v>0.11000061</c:v>
                </c:pt>
                <c:pt idx="3324">
                  <c:v>0.11000061</c:v>
                </c:pt>
                <c:pt idx="3325">
                  <c:v>0.11000061</c:v>
                </c:pt>
                <c:pt idx="3326">
                  <c:v>0.11000061</c:v>
                </c:pt>
                <c:pt idx="3327">
                  <c:v>0.11000061</c:v>
                </c:pt>
                <c:pt idx="3328">
                  <c:v>0.11000061</c:v>
                </c:pt>
                <c:pt idx="3329">
                  <c:v>0.11000061</c:v>
                </c:pt>
                <c:pt idx="3330">
                  <c:v>0.11000061</c:v>
                </c:pt>
                <c:pt idx="3331">
                  <c:v>0.11000061</c:v>
                </c:pt>
                <c:pt idx="3332">
                  <c:v>0.11000061</c:v>
                </c:pt>
                <c:pt idx="3333">
                  <c:v>0.11000061</c:v>
                </c:pt>
                <c:pt idx="3334">
                  <c:v>0.11000061</c:v>
                </c:pt>
                <c:pt idx="3335">
                  <c:v>0.11000061</c:v>
                </c:pt>
                <c:pt idx="3336">
                  <c:v>0.11000061</c:v>
                </c:pt>
                <c:pt idx="3337">
                  <c:v>0.11000061</c:v>
                </c:pt>
                <c:pt idx="3338">
                  <c:v>0.11000061</c:v>
                </c:pt>
                <c:pt idx="3339">
                  <c:v>0.11000061</c:v>
                </c:pt>
                <c:pt idx="3340">
                  <c:v>0.11000061</c:v>
                </c:pt>
                <c:pt idx="3341">
                  <c:v>0.11000061</c:v>
                </c:pt>
                <c:pt idx="3342">
                  <c:v>0.11000061</c:v>
                </c:pt>
                <c:pt idx="3343">
                  <c:v>0.11000061</c:v>
                </c:pt>
                <c:pt idx="3344">
                  <c:v>0.11000061</c:v>
                </c:pt>
                <c:pt idx="3345">
                  <c:v>0.11000061</c:v>
                </c:pt>
                <c:pt idx="3346">
                  <c:v>0.11000061</c:v>
                </c:pt>
                <c:pt idx="3347">
                  <c:v>0.11000061</c:v>
                </c:pt>
                <c:pt idx="3348">
                  <c:v>0.11000061</c:v>
                </c:pt>
                <c:pt idx="3349">
                  <c:v>0.11000061</c:v>
                </c:pt>
                <c:pt idx="3350">
                  <c:v>0.11000061</c:v>
                </c:pt>
                <c:pt idx="3351">
                  <c:v>0.11000061</c:v>
                </c:pt>
                <c:pt idx="3352">
                  <c:v>0.11000061</c:v>
                </c:pt>
                <c:pt idx="3353">
                  <c:v>0.11000061</c:v>
                </c:pt>
                <c:pt idx="3354">
                  <c:v>0.11000061</c:v>
                </c:pt>
                <c:pt idx="3355">
                  <c:v>0.11000061</c:v>
                </c:pt>
                <c:pt idx="3356">
                  <c:v>0.11000061</c:v>
                </c:pt>
                <c:pt idx="3357">
                  <c:v>0.11000061</c:v>
                </c:pt>
                <c:pt idx="3358">
                  <c:v>0.11000061</c:v>
                </c:pt>
                <c:pt idx="3359">
                  <c:v>0.11000061</c:v>
                </c:pt>
                <c:pt idx="3360">
                  <c:v>0.11000061</c:v>
                </c:pt>
                <c:pt idx="3361">
                  <c:v>0.11000061</c:v>
                </c:pt>
                <c:pt idx="3362">
                  <c:v>0.11000061</c:v>
                </c:pt>
                <c:pt idx="3363">
                  <c:v>0.11000061</c:v>
                </c:pt>
                <c:pt idx="3364">
                  <c:v>0.11000061</c:v>
                </c:pt>
                <c:pt idx="3365">
                  <c:v>0.11000061</c:v>
                </c:pt>
                <c:pt idx="3366">
                  <c:v>0.11000061</c:v>
                </c:pt>
                <c:pt idx="3367">
                  <c:v>0.11000061</c:v>
                </c:pt>
                <c:pt idx="3368">
                  <c:v>0.11000061</c:v>
                </c:pt>
                <c:pt idx="3369">
                  <c:v>0.11000061</c:v>
                </c:pt>
                <c:pt idx="3370">
                  <c:v>0.11000061</c:v>
                </c:pt>
                <c:pt idx="3371">
                  <c:v>0.11000061</c:v>
                </c:pt>
                <c:pt idx="3372">
                  <c:v>0.11000061</c:v>
                </c:pt>
                <c:pt idx="3373">
                  <c:v>0.11000061</c:v>
                </c:pt>
                <c:pt idx="3374">
                  <c:v>0.11000061</c:v>
                </c:pt>
                <c:pt idx="3375">
                  <c:v>0.11000061</c:v>
                </c:pt>
                <c:pt idx="3376">
                  <c:v>0.11000061</c:v>
                </c:pt>
                <c:pt idx="3377">
                  <c:v>0.11000061</c:v>
                </c:pt>
                <c:pt idx="3378">
                  <c:v>0.11000061</c:v>
                </c:pt>
                <c:pt idx="3379">
                  <c:v>0.11000061</c:v>
                </c:pt>
                <c:pt idx="3380">
                  <c:v>0.11000061</c:v>
                </c:pt>
                <c:pt idx="3381">
                  <c:v>0.11000061</c:v>
                </c:pt>
                <c:pt idx="3382">
                  <c:v>0.11000061</c:v>
                </c:pt>
                <c:pt idx="3383">
                  <c:v>0.11000061</c:v>
                </c:pt>
                <c:pt idx="3384">
                  <c:v>0.11000061</c:v>
                </c:pt>
                <c:pt idx="3385">
                  <c:v>0.11000061</c:v>
                </c:pt>
                <c:pt idx="3386">
                  <c:v>0.11000061</c:v>
                </c:pt>
                <c:pt idx="3387">
                  <c:v>0.11000061</c:v>
                </c:pt>
                <c:pt idx="3388">
                  <c:v>0.11000061</c:v>
                </c:pt>
                <c:pt idx="3389">
                  <c:v>0.11000061</c:v>
                </c:pt>
                <c:pt idx="3390">
                  <c:v>0.11000061</c:v>
                </c:pt>
                <c:pt idx="3391">
                  <c:v>0.11000061</c:v>
                </c:pt>
                <c:pt idx="3392">
                  <c:v>0.11000061</c:v>
                </c:pt>
                <c:pt idx="3393">
                  <c:v>0.11000061</c:v>
                </c:pt>
                <c:pt idx="3394">
                  <c:v>0.11000061</c:v>
                </c:pt>
                <c:pt idx="3395">
                  <c:v>0.11000061</c:v>
                </c:pt>
                <c:pt idx="3396">
                  <c:v>0.11000061</c:v>
                </c:pt>
                <c:pt idx="3397">
                  <c:v>0.11000061</c:v>
                </c:pt>
                <c:pt idx="3398">
                  <c:v>0.11000061</c:v>
                </c:pt>
                <c:pt idx="3399">
                  <c:v>0.11000061</c:v>
                </c:pt>
                <c:pt idx="3400">
                  <c:v>0.87447739999999996</c:v>
                </c:pt>
                <c:pt idx="3401">
                  <c:v>0.87447739999999996</c:v>
                </c:pt>
                <c:pt idx="3402">
                  <c:v>0.87447739999999996</c:v>
                </c:pt>
                <c:pt idx="3403">
                  <c:v>0.87447739999999996</c:v>
                </c:pt>
                <c:pt idx="3404">
                  <c:v>0.87447739999999996</c:v>
                </c:pt>
                <c:pt idx="3405">
                  <c:v>0.87447739999999996</c:v>
                </c:pt>
                <c:pt idx="3406">
                  <c:v>0.87447739999999996</c:v>
                </c:pt>
                <c:pt idx="3407">
                  <c:v>0.87447739999999996</c:v>
                </c:pt>
                <c:pt idx="3408">
                  <c:v>0.87447739999999996</c:v>
                </c:pt>
                <c:pt idx="3409">
                  <c:v>0.87447739999999996</c:v>
                </c:pt>
                <c:pt idx="3410">
                  <c:v>0.87447739999999996</c:v>
                </c:pt>
                <c:pt idx="3411">
                  <c:v>0.87447739999999996</c:v>
                </c:pt>
                <c:pt idx="3412">
                  <c:v>0.87447739999999996</c:v>
                </c:pt>
                <c:pt idx="3413">
                  <c:v>0.87447739999999996</c:v>
                </c:pt>
                <c:pt idx="3414">
                  <c:v>0.87447739999999996</c:v>
                </c:pt>
                <c:pt idx="3415">
                  <c:v>0.87447739999999996</c:v>
                </c:pt>
                <c:pt idx="3416">
                  <c:v>0.87447739999999996</c:v>
                </c:pt>
                <c:pt idx="3417">
                  <c:v>0.87447739999999996</c:v>
                </c:pt>
                <c:pt idx="3418">
                  <c:v>0.87447739999999996</c:v>
                </c:pt>
                <c:pt idx="3419">
                  <c:v>0.87447739999999996</c:v>
                </c:pt>
                <c:pt idx="3420">
                  <c:v>0.87447739999999996</c:v>
                </c:pt>
                <c:pt idx="3421">
                  <c:v>0.87447739999999996</c:v>
                </c:pt>
                <c:pt idx="3422">
                  <c:v>0.87447739999999996</c:v>
                </c:pt>
                <c:pt idx="3423">
                  <c:v>0.87447739999999996</c:v>
                </c:pt>
                <c:pt idx="3424">
                  <c:v>0.87447739999999996</c:v>
                </c:pt>
                <c:pt idx="3425">
                  <c:v>0.87447739999999996</c:v>
                </c:pt>
                <c:pt idx="3426">
                  <c:v>0.87447739999999996</c:v>
                </c:pt>
                <c:pt idx="3427">
                  <c:v>0.87447739999999996</c:v>
                </c:pt>
                <c:pt idx="3428">
                  <c:v>0.87447739999999996</c:v>
                </c:pt>
                <c:pt idx="3429">
                  <c:v>0.87447739999999996</c:v>
                </c:pt>
                <c:pt idx="3430">
                  <c:v>0.87447739999999996</c:v>
                </c:pt>
                <c:pt idx="3431">
                  <c:v>0.87447739999999996</c:v>
                </c:pt>
                <c:pt idx="3432">
                  <c:v>0.87447739999999996</c:v>
                </c:pt>
                <c:pt idx="3433">
                  <c:v>0.87447739999999996</c:v>
                </c:pt>
                <c:pt idx="3434">
                  <c:v>0.87447739999999996</c:v>
                </c:pt>
                <c:pt idx="3435">
                  <c:v>0.87447739999999996</c:v>
                </c:pt>
                <c:pt idx="3436">
                  <c:v>0.87447739999999996</c:v>
                </c:pt>
                <c:pt idx="3437">
                  <c:v>0.87447739999999996</c:v>
                </c:pt>
                <c:pt idx="3438">
                  <c:v>0.87447739999999996</c:v>
                </c:pt>
                <c:pt idx="3439">
                  <c:v>0.87447739999999996</c:v>
                </c:pt>
                <c:pt idx="3440">
                  <c:v>0.87447739999999996</c:v>
                </c:pt>
                <c:pt idx="3441">
                  <c:v>0.87447739999999996</c:v>
                </c:pt>
                <c:pt idx="3442">
                  <c:v>0.87447739999999996</c:v>
                </c:pt>
                <c:pt idx="3443">
                  <c:v>0.87447739999999996</c:v>
                </c:pt>
                <c:pt idx="3444">
                  <c:v>0.87447739999999996</c:v>
                </c:pt>
                <c:pt idx="3445">
                  <c:v>0.87447739999999996</c:v>
                </c:pt>
                <c:pt idx="3446">
                  <c:v>0.87447739999999996</c:v>
                </c:pt>
                <c:pt idx="3447">
                  <c:v>0.87447739999999996</c:v>
                </c:pt>
                <c:pt idx="3448">
                  <c:v>0.87447739999999996</c:v>
                </c:pt>
                <c:pt idx="3449">
                  <c:v>0.87447739999999996</c:v>
                </c:pt>
                <c:pt idx="3450">
                  <c:v>0.87447739999999996</c:v>
                </c:pt>
                <c:pt idx="3451">
                  <c:v>0.87447739999999996</c:v>
                </c:pt>
                <c:pt idx="3452">
                  <c:v>0.87447739999999996</c:v>
                </c:pt>
                <c:pt idx="3453">
                  <c:v>0.87447739999999996</c:v>
                </c:pt>
                <c:pt idx="3454">
                  <c:v>0.87447739999999996</c:v>
                </c:pt>
                <c:pt idx="3455">
                  <c:v>0.87447739999999996</c:v>
                </c:pt>
                <c:pt idx="3456">
                  <c:v>0.87447739999999996</c:v>
                </c:pt>
                <c:pt idx="3457">
                  <c:v>0.87447739999999996</c:v>
                </c:pt>
                <c:pt idx="3458">
                  <c:v>0.87447739999999996</c:v>
                </c:pt>
                <c:pt idx="3459">
                  <c:v>0.87447739999999996</c:v>
                </c:pt>
                <c:pt idx="3460">
                  <c:v>0.87447739999999996</c:v>
                </c:pt>
                <c:pt idx="3461">
                  <c:v>0.87447739999999996</c:v>
                </c:pt>
                <c:pt idx="3462">
                  <c:v>0.87447739999999996</c:v>
                </c:pt>
                <c:pt idx="3463">
                  <c:v>0.87447739999999996</c:v>
                </c:pt>
                <c:pt idx="3464">
                  <c:v>0.87447739999999996</c:v>
                </c:pt>
                <c:pt idx="3465">
                  <c:v>0.87447739999999996</c:v>
                </c:pt>
                <c:pt idx="3466">
                  <c:v>0.87447739999999996</c:v>
                </c:pt>
                <c:pt idx="3467">
                  <c:v>0.87447739999999996</c:v>
                </c:pt>
                <c:pt idx="3468">
                  <c:v>0.87447739999999996</c:v>
                </c:pt>
                <c:pt idx="3469">
                  <c:v>0.87447739999999996</c:v>
                </c:pt>
                <c:pt idx="3470">
                  <c:v>0.87447739999999996</c:v>
                </c:pt>
                <c:pt idx="3471">
                  <c:v>0.87447739999999996</c:v>
                </c:pt>
                <c:pt idx="3472">
                  <c:v>0.87447739999999996</c:v>
                </c:pt>
                <c:pt idx="3473">
                  <c:v>0.87447739999999996</c:v>
                </c:pt>
                <c:pt idx="3474">
                  <c:v>0.87447739999999996</c:v>
                </c:pt>
                <c:pt idx="3475">
                  <c:v>0.87447739999999996</c:v>
                </c:pt>
                <c:pt idx="3476">
                  <c:v>0.87447739999999996</c:v>
                </c:pt>
                <c:pt idx="3477">
                  <c:v>0.87447739999999996</c:v>
                </c:pt>
                <c:pt idx="3478">
                  <c:v>0.87447739999999996</c:v>
                </c:pt>
                <c:pt idx="3479">
                  <c:v>0.87447739999999996</c:v>
                </c:pt>
                <c:pt idx="3480">
                  <c:v>0.87447739999999996</c:v>
                </c:pt>
                <c:pt idx="3481">
                  <c:v>0.87447739999999996</c:v>
                </c:pt>
                <c:pt idx="3482">
                  <c:v>0.87447739999999996</c:v>
                </c:pt>
                <c:pt idx="3483">
                  <c:v>0.87447739999999996</c:v>
                </c:pt>
                <c:pt idx="3484">
                  <c:v>0.87447739999999996</c:v>
                </c:pt>
                <c:pt idx="3485">
                  <c:v>0.87447739999999996</c:v>
                </c:pt>
                <c:pt idx="3486">
                  <c:v>0.87447739999999996</c:v>
                </c:pt>
                <c:pt idx="3487">
                  <c:v>0.87447739999999996</c:v>
                </c:pt>
                <c:pt idx="3488">
                  <c:v>0.87447739999999996</c:v>
                </c:pt>
                <c:pt idx="3489">
                  <c:v>0.87447739999999996</c:v>
                </c:pt>
                <c:pt idx="3490">
                  <c:v>0.87447739999999996</c:v>
                </c:pt>
                <c:pt idx="3491">
                  <c:v>0.87447739999999996</c:v>
                </c:pt>
                <c:pt idx="3492">
                  <c:v>0.87447739999999996</c:v>
                </c:pt>
                <c:pt idx="3493">
                  <c:v>0.87447739999999996</c:v>
                </c:pt>
                <c:pt idx="3494">
                  <c:v>0.87447739999999996</c:v>
                </c:pt>
                <c:pt idx="3495">
                  <c:v>0.87447739999999996</c:v>
                </c:pt>
                <c:pt idx="3496">
                  <c:v>0.87447739999999996</c:v>
                </c:pt>
                <c:pt idx="3497">
                  <c:v>0.87447739999999996</c:v>
                </c:pt>
                <c:pt idx="3498">
                  <c:v>0.87447739999999996</c:v>
                </c:pt>
                <c:pt idx="3499">
                  <c:v>0.87447739999999996</c:v>
                </c:pt>
                <c:pt idx="3500">
                  <c:v>0.63895416000000005</c:v>
                </c:pt>
                <c:pt idx="3501">
                  <c:v>0.63895416000000005</c:v>
                </c:pt>
                <c:pt idx="3502">
                  <c:v>0.63895416000000005</c:v>
                </c:pt>
                <c:pt idx="3503">
                  <c:v>0.63895416000000005</c:v>
                </c:pt>
                <c:pt idx="3504">
                  <c:v>0.63895416000000005</c:v>
                </c:pt>
                <c:pt idx="3505">
                  <c:v>0.63895416000000005</c:v>
                </c:pt>
                <c:pt idx="3506">
                  <c:v>0.63895416000000005</c:v>
                </c:pt>
                <c:pt idx="3507">
                  <c:v>0.63895416000000005</c:v>
                </c:pt>
                <c:pt idx="3508">
                  <c:v>0.63895416000000005</c:v>
                </c:pt>
                <c:pt idx="3509">
                  <c:v>0.63895416000000005</c:v>
                </c:pt>
                <c:pt idx="3510">
                  <c:v>0.63895416000000005</c:v>
                </c:pt>
                <c:pt idx="3511">
                  <c:v>0.63895416000000005</c:v>
                </c:pt>
                <c:pt idx="3512">
                  <c:v>0.63895416000000005</c:v>
                </c:pt>
                <c:pt idx="3513">
                  <c:v>0.63895416000000005</c:v>
                </c:pt>
                <c:pt idx="3514">
                  <c:v>0.63895416000000005</c:v>
                </c:pt>
                <c:pt idx="3515">
                  <c:v>0.63895416000000005</c:v>
                </c:pt>
                <c:pt idx="3516">
                  <c:v>0.63895416000000005</c:v>
                </c:pt>
                <c:pt idx="3517">
                  <c:v>0.63895416000000005</c:v>
                </c:pt>
                <c:pt idx="3518">
                  <c:v>0.63895416000000005</c:v>
                </c:pt>
                <c:pt idx="3519">
                  <c:v>0.63895416000000005</c:v>
                </c:pt>
                <c:pt idx="3520">
                  <c:v>0.63895416000000005</c:v>
                </c:pt>
                <c:pt idx="3521">
                  <c:v>0.63895416000000005</c:v>
                </c:pt>
                <c:pt idx="3522">
                  <c:v>0.63895416000000005</c:v>
                </c:pt>
                <c:pt idx="3523">
                  <c:v>0.63895416000000005</c:v>
                </c:pt>
                <c:pt idx="3524">
                  <c:v>0.63895416000000005</c:v>
                </c:pt>
                <c:pt idx="3525">
                  <c:v>0.63895416000000005</c:v>
                </c:pt>
                <c:pt idx="3526">
                  <c:v>0.63895416000000005</c:v>
                </c:pt>
                <c:pt idx="3527">
                  <c:v>0.63895416000000005</c:v>
                </c:pt>
                <c:pt idx="3528">
                  <c:v>0.63895416000000005</c:v>
                </c:pt>
                <c:pt idx="3529">
                  <c:v>0.63895416000000005</c:v>
                </c:pt>
                <c:pt idx="3530">
                  <c:v>0.63895416000000005</c:v>
                </c:pt>
                <c:pt idx="3531">
                  <c:v>0.63895416000000005</c:v>
                </c:pt>
                <c:pt idx="3532">
                  <c:v>0.63895416000000005</c:v>
                </c:pt>
                <c:pt idx="3533">
                  <c:v>0.63895416000000005</c:v>
                </c:pt>
                <c:pt idx="3534">
                  <c:v>0.63895416000000005</c:v>
                </c:pt>
                <c:pt idx="3535">
                  <c:v>0.63895416000000005</c:v>
                </c:pt>
                <c:pt idx="3536">
                  <c:v>0.63895416000000005</c:v>
                </c:pt>
                <c:pt idx="3537">
                  <c:v>0.63895416000000005</c:v>
                </c:pt>
                <c:pt idx="3538">
                  <c:v>0.63895416000000005</c:v>
                </c:pt>
                <c:pt idx="3539">
                  <c:v>0.63895416000000005</c:v>
                </c:pt>
                <c:pt idx="3540">
                  <c:v>0.63895416000000005</c:v>
                </c:pt>
                <c:pt idx="3541">
                  <c:v>0.63895416000000005</c:v>
                </c:pt>
                <c:pt idx="3542">
                  <c:v>0.63895416000000005</c:v>
                </c:pt>
                <c:pt idx="3543">
                  <c:v>0.63895416000000005</c:v>
                </c:pt>
                <c:pt idx="3544">
                  <c:v>0.63895416000000005</c:v>
                </c:pt>
                <c:pt idx="3545">
                  <c:v>0.63895416000000005</c:v>
                </c:pt>
                <c:pt idx="3546">
                  <c:v>0.63895416000000005</c:v>
                </c:pt>
                <c:pt idx="3547">
                  <c:v>0.63895416000000005</c:v>
                </c:pt>
                <c:pt idx="3548">
                  <c:v>0.63895416000000005</c:v>
                </c:pt>
                <c:pt idx="3549">
                  <c:v>0.63895416000000005</c:v>
                </c:pt>
                <c:pt idx="3550">
                  <c:v>0.63895416000000005</c:v>
                </c:pt>
                <c:pt idx="3551">
                  <c:v>0.63895416000000005</c:v>
                </c:pt>
                <c:pt idx="3552">
                  <c:v>0.63895416000000005</c:v>
                </c:pt>
                <c:pt idx="3553">
                  <c:v>0.63895416000000005</c:v>
                </c:pt>
                <c:pt idx="3554">
                  <c:v>0.63895416000000005</c:v>
                </c:pt>
                <c:pt idx="3555">
                  <c:v>0.63895416000000005</c:v>
                </c:pt>
                <c:pt idx="3556">
                  <c:v>0.63895416000000005</c:v>
                </c:pt>
                <c:pt idx="3557">
                  <c:v>0.63895416000000005</c:v>
                </c:pt>
                <c:pt idx="3558">
                  <c:v>0.63895416000000005</c:v>
                </c:pt>
                <c:pt idx="3559">
                  <c:v>0.63895416000000005</c:v>
                </c:pt>
                <c:pt idx="3560">
                  <c:v>0.63895416000000005</c:v>
                </c:pt>
                <c:pt idx="3561">
                  <c:v>0.63895416000000005</c:v>
                </c:pt>
                <c:pt idx="3562">
                  <c:v>0.63895416000000005</c:v>
                </c:pt>
                <c:pt idx="3563">
                  <c:v>0.63895416000000005</c:v>
                </c:pt>
                <c:pt idx="3564">
                  <c:v>0.63895416000000005</c:v>
                </c:pt>
                <c:pt idx="3565">
                  <c:v>0.63895416000000005</c:v>
                </c:pt>
                <c:pt idx="3566">
                  <c:v>0.63895416000000005</c:v>
                </c:pt>
                <c:pt idx="3567">
                  <c:v>0.63895416000000005</c:v>
                </c:pt>
                <c:pt idx="3568">
                  <c:v>0.63895416000000005</c:v>
                </c:pt>
                <c:pt idx="3569">
                  <c:v>0.63895416000000005</c:v>
                </c:pt>
                <c:pt idx="3570">
                  <c:v>0.63895416000000005</c:v>
                </c:pt>
                <c:pt idx="3571">
                  <c:v>0.63895416000000005</c:v>
                </c:pt>
                <c:pt idx="3572">
                  <c:v>0.63895416000000005</c:v>
                </c:pt>
                <c:pt idx="3573">
                  <c:v>0.63895416000000005</c:v>
                </c:pt>
                <c:pt idx="3574">
                  <c:v>0.63895416000000005</c:v>
                </c:pt>
                <c:pt idx="3575">
                  <c:v>0.63895416000000005</c:v>
                </c:pt>
                <c:pt idx="3576">
                  <c:v>0.63895416000000005</c:v>
                </c:pt>
                <c:pt idx="3577">
                  <c:v>0.63895416000000005</c:v>
                </c:pt>
                <c:pt idx="3578">
                  <c:v>0.63895416000000005</c:v>
                </c:pt>
                <c:pt idx="3579">
                  <c:v>0.63895416000000005</c:v>
                </c:pt>
                <c:pt idx="3580">
                  <c:v>0.63895416000000005</c:v>
                </c:pt>
                <c:pt idx="3581">
                  <c:v>0.63895416000000005</c:v>
                </c:pt>
                <c:pt idx="3582">
                  <c:v>0.63895416000000005</c:v>
                </c:pt>
                <c:pt idx="3583">
                  <c:v>0.63895416000000005</c:v>
                </c:pt>
                <c:pt idx="3584">
                  <c:v>0.63895416000000005</c:v>
                </c:pt>
                <c:pt idx="3585">
                  <c:v>0.63895416000000005</c:v>
                </c:pt>
                <c:pt idx="3586">
                  <c:v>0.63895416000000005</c:v>
                </c:pt>
                <c:pt idx="3587">
                  <c:v>0.63895416000000005</c:v>
                </c:pt>
                <c:pt idx="3588">
                  <c:v>0.63895416000000005</c:v>
                </c:pt>
                <c:pt idx="3589">
                  <c:v>0.63895416000000005</c:v>
                </c:pt>
                <c:pt idx="3590">
                  <c:v>0.63895416000000005</c:v>
                </c:pt>
                <c:pt idx="3591">
                  <c:v>0.63895416000000005</c:v>
                </c:pt>
                <c:pt idx="3592">
                  <c:v>0.63895416000000005</c:v>
                </c:pt>
                <c:pt idx="3593">
                  <c:v>0.63895416000000005</c:v>
                </c:pt>
                <c:pt idx="3594">
                  <c:v>0.63895416000000005</c:v>
                </c:pt>
                <c:pt idx="3595">
                  <c:v>0.63895416000000005</c:v>
                </c:pt>
                <c:pt idx="3596">
                  <c:v>0.63895416000000005</c:v>
                </c:pt>
                <c:pt idx="3597">
                  <c:v>0.63895416000000005</c:v>
                </c:pt>
                <c:pt idx="3598">
                  <c:v>0.63895416000000005</c:v>
                </c:pt>
                <c:pt idx="3599">
                  <c:v>0.63895416000000005</c:v>
                </c:pt>
                <c:pt idx="3600">
                  <c:v>0.40343475000000001</c:v>
                </c:pt>
                <c:pt idx="3601">
                  <c:v>0.40343475000000001</c:v>
                </c:pt>
                <c:pt idx="3602">
                  <c:v>0.40343475000000001</c:v>
                </c:pt>
                <c:pt idx="3603">
                  <c:v>0.40343475000000001</c:v>
                </c:pt>
                <c:pt idx="3604">
                  <c:v>0.40343475000000001</c:v>
                </c:pt>
                <c:pt idx="3605">
                  <c:v>0.40343475000000001</c:v>
                </c:pt>
                <c:pt idx="3606">
                  <c:v>0.40343475000000001</c:v>
                </c:pt>
                <c:pt idx="3607">
                  <c:v>0.40343475000000001</c:v>
                </c:pt>
                <c:pt idx="3608">
                  <c:v>0.40343475000000001</c:v>
                </c:pt>
                <c:pt idx="3609">
                  <c:v>0.40343475000000001</c:v>
                </c:pt>
                <c:pt idx="3610">
                  <c:v>0.40343475000000001</c:v>
                </c:pt>
                <c:pt idx="3611">
                  <c:v>0.40343475000000001</c:v>
                </c:pt>
                <c:pt idx="3612">
                  <c:v>0.40343475000000001</c:v>
                </c:pt>
                <c:pt idx="3613">
                  <c:v>0.40343475000000001</c:v>
                </c:pt>
                <c:pt idx="3614">
                  <c:v>0.40343475000000001</c:v>
                </c:pt>
                <c:pt idx="3615">
                  <c:v>0.40343475000000001</c:v>
                </c:pt>
                <c:pt idx="3616">
                  <c:v>0.40343475000000001</c:v>
                </c:pt>
                <c:pt idx="3617">
                  <c:v>0.40343475000000001</c:v>
                </c:pt>
                <c:pt idx="3618">
                  <c:v>0.40343475000000001</c:v>
                </c:pt>
                <c:pt idx="3619">
                  <c:v>0.40343475000000001</c:v>
                </c:pt>
                <c:pt idx="3620">
                  <c:v>0.40343475000000001</c:v>
                </c:pt>
                <c:pt idx="3621">
                  <c:v>0.40343475000000001</c:v>
                </c:pt>
                <c:pt idx="3622">
                  <c:v>0.40343475000000001</c:v>
                </c:pt>
                <c:pt idx="3623">
                  <c:v>0.40343475000000001</c:v>
                </c:pt>
                <c:pt idx="3624">
                  <c:v>0.40343475000000001</c:v>
                </c:pt>
                <c:pt idx="3625">
                  <c:v>0.40343475000000001</c:v>
                </c:pt>
                <c:pt idx="3626">
                  <c:v>0.40343475000000001</c:v>
                </c:pt>
                <c:pt idx="3627">
                  <c:v>0.40343475000000001</c:v>
                </c:pt>
                <c:pt idx="3628">
                  <c:v>0.40343475000000001</c:v>
                </c:pt>
                <c:pt idx="3629">
                  <c:v>0.40343475000000001</c:v>
                </c:pt>
                <c:pt idx="3630">
                  <c:v>0.40343475000000001</c:v>
                </c:pt>
                <c:pt idx="3631">
                  <c:v>0.40343475000000001</c:v>
                </c:pt>
                <c:pt idx="3632">
                  <c:v>0.40343475000000001</c:v>
                </c:pt>
                <c:pt idx="3633">
                  <c:v>0.40343475000000001</c:v>
                </c:pt>
                <c:pt idx="3634">
                  <c:v>0.40343475000000001</c:v>
                </c:pt>
                <c:pt idx="3635">
                  <c:v>0.40343475000000001</c:v>
                </c:pt>
                <c:pt idx="3636">
                  <c:v>0.40343475000000001</c:v>
                </c:pt>
                <c:pt idx="3637">
                  <c:v>0.40343475000000001</c:v>
                </c:pt>
                <c:pt idx="3638">
                  <c:v>0.40343475000000001</c:v>
                </c:pt>
                <c:pt idx="3639">
                  <c:v>0.40343475000000001</c:v>
                </c:pt>
                <c:pt idx="3640">
                  <c:v>0.40343475000000001</c:v>
                </c:pt>
                <c:pt idx="3641">
                  <c:v>0.40343475000000001</c:v>
                </c:pt>
                <c:pt idx="3642">
                  <c:v>0.40343475000000001</c:v>
                </c:pt>
                <c:pt idx="3643">
                  <c:v>0.40343475000000001</c:v>
                </c:pt>
                <c:pt idx="3644">
                  <c:v>0.40343475000000001</c:v>
                </c:pt>
                <c:pt idx="3645">
                  <c:v>0.40343475000000001</c:v>
                </c:pt>
                <c:pt idx="3646">
                  <c:v>0.40343475000000001</c:v>
                </c:pt>
                <c:pt idx="3647">
                  <c:v>0.40343475000000001</c:v>
                </c:pt>
                <c:pt idx="3648">
                  <c:v>0.40343475000000001</c:v>
                </c:pt>
                <c:pt idx="3649">
                  <c:v>0.40343475000000001</c:v>
                </c:pt>
                <c:pt idx="3650">
                  <c:v>0.40343475000000001</c:v>
                </c:pt>
                <c:pt idx="3651">
                  <c:v>0.40343475000000001</c:v>
                </c:pt>
                <c:pt idx="3652">
                  <c:v>0.40343475000000001</c:v>
                </c:pt>
                <c:pt idx="3653">
                  <c:v>0.40343475000000001</c:v>
                </c:pt>
                <c:pt idx="3654">
                  <c:v>0.40343475000000001</c:v>
                </c:pt>
                <c:pt idx="3655">
                  <c:v>0.40343475000000001</c:v>
                </c:pt>
                <c:pt idx="3656">
                  <c:v>0.40343475000000001</c:v>
                </c:pt>
                <c:pt idx="3657">
                  <c:v>0.40343475000000001</c:v>
                </c:pt>
                <c:pt idx="3658">
                  <c:v>0.40343475000000001</c:v>
                </c:pt>
                <c:pt idx="3659">
                  <c:v>0.40343475000000001</c:v>
                </c:pt>
                <c:pt idx="3660">
                  <c:v>0.40343475000000001</c:v>
                </c:pt>
                <c:pt idx="3661">
                  <c:v>0.40343475000000001</c:v>
                </c:pt>
                <c:pt idx="3662">
                  <c:v>0.40343475000000001</c:v>
                </c:pt>
                <c:pt idx="3663">
                  <c:v>0.40343475000000001</c:v>
                </c:pt>
                <c:pt idx="3664">
                  <c:v>0.40343475000000001</c:v>
                </c:pt>
                <c:pt idx="3665">
                  <c:v>0.40343475000000001</c:v>
                </c:pt>
                <c:pt idx="3666">
                  <c:v>0.40343475000000001</c:v>
                </c:pt>
                <c:pt idx="3667">
                  <c:v>0.40343475000000001</c:v>
                </c:pt>
                <c:pt idx="3668">
                  <c:v>0.40343475000000001</c:v>
                </c:pt>
                <c:pt idx="3669">
                  <c:v>0.40343475000000001</c:v>
                </c:pt>
                <c:pt idx="3670">
                  <c:v>0.40343475000000001</c:v>
                </c:pt>
                <c:pt idx="3671">
                  <c:v>0.40343475000000001</c:v>
                </c:pt>
                <c:pt idx="3672">
                  <c:v>0.40343475000000001</c:v>
                </c:pt>
                <c:pt idx="3673">
                  <c:v>0.40343475000000001</c:v>
                </c:pt>
                <c:pt idx="3674">
                  <c:v>0.40343475000000001</c:v>
                </c:pt>
                <c:pt idx="3675">
                  <c:v>0.40343475000000001</c:v>
                </c:pt>
                <c:pt idx="3676">
                  <c:v>0.40343475000000001</c:v>
                </c:pt>
                <c:pt idx="3677">
                  <c:v>0.40343475000000001</c:v>
                </c:pt>
                <c:pt idx="3678">
                  <c:v>0.40343475000000001</c:v>
                </c:pt>
                <c:pt idx="3679">
                  <c:v>0.40343475000000001</c:v>
                </c:pt>
                <c:pt idx="3680">
                  <c:v>0.40343475000000001</c:v>
                </c:pt>
                <c:pt idx="3681">
                  <c:v>0.40343475000000001</c:v>
                </c:pt>
                <c:pt idx="3682">
                  <c:v>0.40343475000000001</c:v>
                </c:pt>
                <c:pt idx="3683">
                  <c:v>0.40343475000000001</c:v>
                </c:pt>
                <c:pt idx="3684">
                  <c:v>0.40343475000000001</c:v>
                </c:pt>
                <c:pt idx="3685">
                  <c:v>0.40343475000000001</c:v>
                </c:pt>
                <c:pt idx="3686">
                  <c:v>0.40343475000000001</c:v>
                </c:pt>
                <c:pt idx="3687">
                  <c:v>0.40343475000000001</c:v>
                </c:pt>
                <c:pt idx="3688">
                  <c:v>0.40343475000000001</c:v>
                </c:pt>
                <c:pt idx="3689">
                  <c:v>0.40343475000000001</c:v>
                </c:pt>
                <c:pt idx="3690">
                  <c:v>0.40343475000000001</c:v>
                </c:pt>
                <c:pt idx="3691">
                  <c:v>0.40343475000000001</c:v>
                </c:pt>
                <c:pt idx="3692">
                  <c:v>0.40343475000000001</c:v>
                </c:pt>
                <c:pt idx="3693">
                  <c:v>0.40343475000000001</c:v>
                </c:pt>
                <c:pt idx="3694">
                  <c:v>0.40343475000000001</c:v>
                </c:pt>
                <c:pt idx="3695">
                  <c:v>0.40343475000000001</c:v>
                </c:pt>
                <c:pt idx="3696">
                  <c:v>0.40343475000000001</c:v>
                </c:pt>
                <c:pt idx="3697">
                  <c:v>0.40343475000000001</c:v>
                </c:pt>
                <c:pt idx="3698">
                  <c:v>0.40343475000000001</c:v>
                </c:pt>
                <c:pt idx="3699">
                  <c:v>0.40343475000000001</c:v>
                </c:pt>
                <c:pt idx="3700">
                  <c:v>0.16790770999999999</c:v>
                </c:pt>
                <c:pt idx="3701">
                  <c:v>0.16790770999999999</c:v>
                </c:pt>
                <c:pt idx="3702">
                  <c:v>0.16790770999999999</c:v>
                </c:pt>
                <c:pt idx="3703">
                  <c:v>0.16790770999999999</c:v>
                </c:pt>
                <c:pt idx="3704">
                  <c:v>0.16790770999999999</c:v>
                </c:pt>
                <c:pt idx="3705">
                  <c:v>0.16790770999999999</c:v>
                </c:pt>
                <c:pt idx="3706">
                  <c:v>0.16790770999999999</c:v>
                </c:pt>
                <c:pt idx="3707">
                  <c:v>0.16790770999999999</c:v>
                </c:pt>
                <c:pt idx="3708">
                  <c:v>0.16790770999999999</c:v>
                </c:pt>
                <c:pt idx="3709">
                  <c:v>0.16790770999999999</c:v>
                </c:pt>
                <c:pt idx="3710">
                  <c:v>0.16790770999999999</c:v>
                </c:pt>
                <c:pt idx="3711">
                  <c:v>0.16790770999999999</c:v>
                </c:pt>
                <c:pt idx="3712">
                  <c:v>0.16790770999999999</c:v>
                </c:pt>
                <c:pt idx="3713">
                  <c:v>0.16790770999999999</c:v>
                </c:pt>
                <c:pt idx="3714">
                  <c:v>0.16790770999999999</c:v>
                </c:pt>
                <c:pt idx="3715">
                  <c:v>0.16790770999999999</c:v>
                </c:pt>
                <c:pt idx="3716">
                  <c:v>0.16790770999999999</c:v>
                </c:pt>
                <c:pt idx="3717">
                  <c:v>0.16790770999999999</c:v>
                </c:pt>
                <c:pt idx="3718">
                  <c:v>0.16790770999999999</c:v>
                </c:pt>
                <c:pt idx="3719">
                  <c:v>0.16790770999999999</c:v>
                </c:pt>
                <c:pt idx="3720">
                  <c:v>0.16790770999999999</c:v>
                </c:pt>
                <c:pt idx="3721">
                  <c:v>0.16790770999999999</c:v>
                </c:pt>
                <c:pt idx="3722">
                  <c:v>0.16790770999999999</c:v>
                </c:pt>
                <c:pt idx="3723">
                  <c:v>0.16790770999999999</c:v>
                </c:pt>
                <c:pt idx="3724">
                  <c:v>0.16790770999999999</c:v>
                </c:pt>
                <c:pt idx="3725">
                  <c:v>0.16790770999999999</c:v>
                </c:pt>
                <c:pt idx="3726">
                  <c:v>0.16790770999999999</c:v>
                </c:pt>
                <c:pt idx="3727">
                  <c:v>0.16790770999999999</c:v>
                </c:pt>
                <c:pt idx="3728">
                  <c:v>0.16790770999999999</c:v>
                </c:pt>
                <c:pt idx="3729">
                  <c:v>0.16790770999999999</c:v>
                </c:pt>
                <c:pt idx="3730">
                  <c:v>0.16790770999999999</c:v>
                </c:pt>
                <c:pt idx="3731">
                  <c:v>0.16790770999999999</c:v>
                </c:pt>
                <c:pt idx="3732">
                  <c:v>0.16790770999999999</c:v>
                </c:pt>
                <c:pt idx="3733">
                  <c:v>0.16790770999999999</c:v>
                </c:pt>
                <c:pt idx="3734">
                  <c:v>0.16790770999999999</c:v>
                </c:pt>
                <c:pt idx="3735">
                  <c:v>0.16790770999999999</c:v>
                </c:pt>
                <c:pt idx="3736">
                  <c:v>0.16790770999999999</c:v>
                </c:pt>
                <c:pt idx="3737">
                  <c:v>0.16790770999999999</c:v>
                </c:pt>
                <c:pt idx="3738">
                  <c:v>0.16790770999999999</c:v>
                </c:pt>
                <c:pt idx="3739">
                  <c:v>0.16790770999999999</c:v>
                </c:pt>
                <c:pt idx="3740">
                  <c:v>0.16790770999999999</c:v>
                </c:pt>
                <c:pt idx="3741">
                  <c:v>0.16790770999999999</c:v>
                </c:pt>
                <c:pt idx="3742">
                  <c:v>0.16790770999999999</c:v>
                </c:pt>
                <c:pt idx="3743">
                  <c:v>0.16790770999999999</c:v>
                </c:pt>
                <c:pt idx="3744">
                  <c:v>0.16790770999999999</c:v>
                </c:pt>
                <c:pt idx="3745">
                  <c:v>0.16790770999999999</c:v>
                </c:pt>
                <c:pt idx="3746">
                  <c:v>0.16790770999999999</c:v>
                </c:pt>
                <c:pt idx="3747">
                  <c:v>0.16790770999999999</c:v>
                </c:pt>
                <c:pt idx="3748">
                  <c:v>0.16790770999999999</c:v>
                </c:pt>
                <c:pt idx="3749">
                  <c:v>0.16790770999999999</c:v>
                </c:pt>
                <c:pt idx="3750">
                  <c:v>0.16790770999999999</c:v>
                </c:pt>
                <c:pt idx="3751">
                  <c:v>0.16790770999999999</c:v>
                </c:pt>
                <c:pt idx="3752">
                  <c:v>0.16790770999999999</c:v>
                </c:pt>
                <c:pt idx="3753">
                  <c:v>0.16790770999999999</c:v>
                </c:pt>
                <c:pt idx="3754">
                  <c:v>0.16790770999999999</c:v>
                </c:pt>
                <c:pt idx="3755">
                  <c:v>0.16790770999999999</c:v>
                </c:pt>
                <c:pt idx="3756">
                  <c:v>0.16790770999999999</c:v>
                </c:pt>
                <c:pt idx="3757">
                  <c:v>0.16790770999999999</c:v>
                </c:pt>
                <c:pt idx="3758">
                  <c:v>0.16790770999999999</c:v>
                </c:pt>
                <c:pt idx="3759">
                  <c:v>0.16790770999999999</c:v>
                </c:pt>
                <c:pt idx="3760">
                  <c:v>0.16790770999999999</c:v>
                </c:pt>
                <c:pt idx="3761">
                  <c:v>0.16790770999999999</c:v>
                </c:pt>
                <c:pt idx="3762">
                  <c:v>0.16790770999999999</c:v>
                </c:pt>
                <c:pt idx="3763">
                  <c:v>0.16790770999999999</c:v>
                </c:pt>
                <c:pt idx="3764">
                  <c:v>0.16790770999999999</c:v>
                </c:pt>
                <c:pt idx="3765">
                  <c:v>0.16790770999999999</c:v>
                </c:pt>
                <c:pt idx="3766">
                  <c:v>0.16790770999999999</c:v>
                </c:pt>
                <c:pt idx="3767">
                  <c:v>0.16790770999999999</c:v>
                </c:pt>
                <c:pt idx="3768">
                  <c:v>0.16790770999999999</c:v>
                </c:pt>
                <c:pt idx="3769">
                  <c:v>0.16790770999999999</c:v>
                </c:pt>
                <c:pt idx="3770">
                  <c:v>0.16790770999999999</c:v>
                </c:pt>
                <c:pt idx="3771">
                  <c:v>0.16790770999999999</c:v>
                </c:pt>
                <c:pt idx="3772">
                  <c:v>0.16790770999999999</c:v>
                </c:pt>
                <c:pt idx="3773">
                  <c:v>0.16790770999999999</c:v>
                </c:pt>
                <c:pt idx="3774">
                  <c:v>0.16790770999999999</c:v>
                </c:pt>
                <c:pt idx="3775">
                  <c:v>0.16790770999999999</c:v>
                </c:pt>
                <c:pt idx="3776">
                  <c:v>0.16790770999999999</c:v>
                </c:pt>
                <c:pt idx="3777">
                  <c:v>0.16790770999999999</c:v>
                </c:pt>
                <c:pt idx="3778">
                  <c:v>0.16790770999999999</c:v>
                </c:pt>
                <c:pt idx="3779">
                  <c:v>0.16790770999999999</c:v>
                </c:pt>
                <c:pt idx="3780">
                  <c:v>0.16790770999999999</c:v>
                </c:pt>
                <c:pt idx="3781">
                  <c:v>0.16790770999999999</c:v>
                </c:pt>
                <c:pt idx="3782">
                  <c:v>0.16790770999999999</c:v>
                </c:pt>
                <c:pt idx="3783">
                  <c:v>0.16790770999999999</c:v>
                </c:pt>
                <c:pt idx="3784">
                  <c:v>0.16790770999999999</c:v>
                </c:pt>
                <c:pt idx="3785">
                  <c:v>0.16790770999999999</c:v>
                </c:pt>
                <c:pt idx="3786">
                  <c:v>0.16790770999999999</c:v>
                </c:pt>
                <c:pt idx="3787">
                  <c:v>0.16790770999999999</c:v>
                </c:pt>
                <c:pt idx="3788">
                  <c:v>0.16790770999999999</c:v>
                </c:pt>
                <c:pt idx="3789">
                  <c:v>0.16790770999999999</c:v>
                </c:pt>
                <c:pt idx="3790">
                  <c:v>0.16790770999999999</c:v>
                </c:pt>
                <c:pt idx="3791">
                  <c:v>0.16790770999999999</c:v>
                </c:pt>
                <c:pt idx="3792">
                  <c:v>0.16790770999999999</c:v>
                </c:pt>
                <c:pt idx="3793">
                  <c:v>0.16790770999999999</c:v>
                </c:pt>
                <c:pt idx="3794">
                  <c:v>0.16790770999999999</c:v>
                </c:pt>
                <c:pt idx="3795">
                  <c:v>0.16790770999999999</c:v>
                </c:pt>
                <c:pt idx="3796">
                  <c:v>0.16790770999999999</c:v>
                </c:pt>
                <c:pt idx="3797">
                  <c:v>0.16790770999999999</c:v>
                </c:pt>
                <c:pt idx="3798">
                  <c:v>0.16790770999999999</c:v>
                </c:pt>
                <c:pt idx="3799">
                  <c:v>0.16790770999999999</c:v>
                </c:pt>
                <c:pt idx="3800">
                  <c:v>0.93238829999999995</c:v>
                </c:pt>
                <c:pt idx="3801">
                  <c:v>0.93238829999999995</c:v>
                </c:pt>
                <c:pt idx="3802">
                  <c:v>0.93238829999999995</c:v>
                </c:pt>
                <c:pt idx="3803">
                  <c:v>0.93238829999999995</c:v>
                </c:pt>
                <c:pt idx="3804">
                  <c:v>0.93238829999999995</c:v>
                </c:pt>
                <c:pt idx="3805">
                  <c:v>0.93238829999999995</c:v>
                </c:pt>
                <c:pt idx="3806">
                  <c:v>0.93238829999999995</c:v>
                </c:pt>
                <c:pt idx="3807">
                  <c:v>0.93238829999999995</c:v>
                </c:pt>
                <c:pt idx="3808">
                  <c:v>0.93238829999999995</c:v>
                </c:pt>
                <c:pt idx="3809">
                  <c:v>0.93238829999999995</c:v>
                </c:pt>
                <c:pt idx="3810">
                  <c:v>0.93238829999999995</c:v>
                </c:pt>
                <c:pt idx="3811">
                  <c:v>0.93238829999999995</c:v>
                </c:pt>
                <c:pt idx="3812">
                  <c:v>0.93238829999999995</c:v>
                </c:pt>
                <c:pt idx="3813">
                  <c:v>0.93238829999999995</c:v>
                </c:pt>
                <c:pt idx="3814">
                  <c:v>0.93238829999999995</c:v>
                </c:pt>
                <c:pt idx="3815">
                  <c:v>0.93238829999999995</c:v>
                </c:pt>
                <c:pt idx="3816">
                  <c:v>0.93238829999999995</c:v>
                </c:pt>
                <c:pt idx="3817">
                  <c:v>0.93238829999999995</c:v>
                </c:pt>
                <c:pt idx="3818">
                  <c:v>0.93238829999999995</c:v>
                </c:pt>
                <c:pt idx="3819">
                  <c:v>0.93238829999999995</c:v>
                </c:pt>
                <c:pt idx="3820">
                  <c:v>0.93238829999999995</c:v>
                </c:pt>
                <c:pt idx="3821">
                  <c:v>0.93238829999999995</c:v>
                </c:pt>
                <c:pt idx="3822">
                  <c:v>0.93238829999999995</c:v>
                </c:pt>
                <c:pt idx="3823">
                  <c:v>0.93238829999999995</c:v>
                </c:pt>
                <c:pt idx="3824">
                  <c:v>0.93238829999999995</c:v>
                </c:pt>
                <c:pt idx="3825">
                  <c:v>0.93238829999999995</c:v>
                </c:pt>
                <c:pt idx="3826">
                  <c:v>0.93238829999999995</c:v>
                </c:pt>
                <c:pt idx="3827">
                  <c:v>0.93238829999999995</c:v>
                </c:pt>
                <c:pt idx="3828">
                  <c:v>0.93238829999999995</c:v>
                </c:pt>
                <c:pt idx="3829">
                  <c:v>0.93238829999999995</c:v>
                </c:pt>
                <c:pt idx="3830">
                  <c:v>0.93238829999999995</c:v>
                </c:pt>
                <c:pt idx="3831">
                  <c:v>0.93238829999999995</c:v>
                </c:pt>
                <c:pt idx="3832">
                  <c:v>0.93238829999999995</c:v>
                </c:pt>
                <c:pt idx="3833">
                  <c:v>0.93238829999999995</c:v>
                </c:pt>
                <c:pt idx="3834">
                  <c:v>0.93238829999999995</c:v>
                </c:pt>
                <c:pt idx="3835">
                  <c:v>0.93238829999999995</c:v>
                </c:pt>
                <c:pt idx="3836">
                  <c:v>0.93238829999999995</c:v>
                </c:pt>
                <c:pt idx="3837">
                  <c:v>0.93238829999999995</c:v>
                </c:pt>
                <c:pt idx="3838">
                  <c:v>0.93238829999999995</c:v>
                </c:pt>
                <c:pt idx="3839">
                  <c:v>0.93238829999999995</c:v>
                </c:pt>
                <c:pt idx="3840">
                  <c:v>0.93238829999999995</c:v>
                </c:pt>
                <c:pt idx="3841">
                  <c:v>0.93238829999999995</c:v>
                </c:pt>
                <c:pt idx="3842">
                  <c:v>0.93238829999999995</c:v>
                </c:pt>
                <c:pt idx="3843">
                  <c:v>0.93238829999999995</c:v>
                </c:pt>
                <c:pt idx="3844">
                  <c:v>0.93238829999999995</c:v>
                </c:pt>
                <c:pt idx="3845">
                  <c:v>0.93238829999999995</c:v>
                </c:pt>
                <c:pt idx="3846">
                  <c:v>0.93238829999999995</c:v>
                </c:pt>
                <c:pt idx="3847">
                  <c:v>0.93238829999999995</c:v>
                </c:pt>
                <c:pt idx="3848">
                  <c:v>0.93238829999999995</c:v>
                </c:pt>
                <c:pt idx="3849">
                  <c:v>0.93238829999999995</c:v>
                </c:pt>
                <c:pt idx="3850">
                  <c:v>0.93238829999999995</c:v>
                </c:pt>
                <c:pt idx="3851">
                  <c:v>0.93238829999999995</c:v>
                </c:pt>
                <c:pt idx="3852">
                  <c:v>0.93238829999999995</c:v>
                </c:pt>
                <c:pt idx="3853">
                  <c:v>0.93238829999999995</c:v>
                </c:pt>
                <c:pt idx="3854">
                  <c:v>0.93238829999999995</c:v>
                </c:pt>
                <c:pt idx="3855">
                  <c:v>0.93238829999999995</c:v>
                </c:pt>
                <c:pt idx="3856">
                  <c:v>0.93238829999999995</c:v>
                </c:pt>
                <c:pt idx="3857">
                  <c:v>0.93238829999999995</c:v>
                </c:pt>
                <c:pt idx="3858">
                  <c:v>0.93238829999999995</c:v>
                </c:pt>
                <c:pt idx="3859">
                  <c:v>0.93238829999999995</c:v>
                </c:pt>
                <c:pt idx="3860">
                  <c:v>0.93238829999999995</c:v>
                </c:pt>
                <c:pt idx="3861">
                  <c:v>0.93238829999999995</c:v>
                </c:pt>
                <c:pt idx="3862">
                  <c:v>0.93238829999999995</c:v>
                </c:pt>
                <c:pt idx="3863">
                  <c:v>0.93238829999999995</c:v>
                </c:pt>
                <c:pt idx="3864">
                  <c:v>0.93238829999999995</c:v>
                </c:pt>
                <c:pt idx="3865">
                  <c:v>0.93238829999999995</c:v>
                </c:pt>
                <c:pt idx="3866">
                  <c:v>0.93238829999999995</c:v>
                </c:pt>
                <c:pt idx="3867">
                  <c:v>0.93238829999999995</c:v>
                </c:pt>
                <c:pt idx="3868">
                  <c:v>0.93238829999999995</c:v>
                </c:pt>
                <c:pt idx="3869">
                  <c:v>0.93238829999999995</c:v>
                </c:pt>
                <c:pt idx="3870">
                  <c:v>0.93238829999999995</c:v>
                </c:pt>
                <c:pt idx="3871">
                  <c:v>0.93238829999999995</c:v>
                </c:pt>
                <c:pt idx="3872">
                  <c:v>0.93238829999999995</c:v>
                </c:pt>
                <c:pt idx="3873">
                  <c:v>0.93238829999999995</c:v>
                </c:pt>
                <c:pt idx="3874">
                  <c:v>0.93238829999999995</c:v>
                </c:pt>
                <c:pt idx="3875">
                  <c:v>0.93238829999999995</c:v>
                </c:pt>
                <c:pt idx="3876">
                  <c:v>0.93238829999999995</c:v>
                </c:pt>
                <c:pt idx="3877">
                  <c:v>0.93238829999999995</c:v>
                </c:pt>
                <c:pt idx="3878">
                  <c:v>0.93238829999999995</c:v>
                </c:pt>
                <c:pt idx="3879">
                  <c:v>0.93238829999999995</c:v>
                </c:pt>
                <c:pt idx="3880">
                  <c:v>0.93238829999999995</c:v>
                </c:pt>
                <c:pt idx="3881">
                  <c:v>0.93238829999999995</c:v>
                </c:pt>
                <c:pt idx="3882">
                  <c:v>0.93238829999999995</c:v>
                </c:pt>
                <c:pt idx="3883">
                  <c:v>0.93238829999999995</c:v>
                </c:pt>
                <c:pt idx="3884">
                  <c:v>0.93238829999999995</c:v>
                </c:pt>
                <c:pt idx="3885">
                  <c:v>0.93238829999999995</c:v>
                </c:pt>
                <c:pt idx="3886">
                  <c:v>0.93238829999999995</c:v>
                </c:pt>
                <c:pt idx="3887">
                  <c:v>0.93238829999999995</c:v>
                </c:pt>
                <c:pt idx="3888">
                  <c:v>0.93238829999999995</c:v>
                </c:pt>
                <c:pt idx="3889">
                  <c:v>0.93238829999999995</c:v>
                </c:pt>
                <c:pt idx="3890">
                  <c:v>0.93238829999999995</c:v>
                </c:pt>
                <c:pt idx="3891">
                  <c:v>0.93238829999999995</c:v>
                </c:pt>
                <c:pt idx="3892">
                  <c:v>0.93238829999999995</c:v>
                </c:pt>
                <c:pt idx="3893">
                  <c:v>0.93238829999999995</c:v>
                </c:pt>
                <c:pt idx="3894">
                  <c:v>0.93238829999999995</c:v>
                </c:pt>
                <c:pt idx="3895">
                  <c:v>0.93238829999999995</c:v>
                </c:pt>
                <c:pt idx="3896">
                  <c:v>0.93238829999999995</c:v>
                </c:pt>
                <c:pt idx="3897">
                  <c:v>0.93238829999999995</c:v>
                </c:pt>
                <c:pt idx="3898">
                  <c:v>0.93238829999999995</c:v>
                </c:pt>
                <c:pt idx="3899">
                  <c:v>0.93238829999999995</c:v>
                </c:pt>
                <c:pt idx="3900">
                  <c:v>0.69686890000000001</c:v>
                </c:pt>
                <c:pt idx="3901">
                  <c:v>0.69686890000000001</c:v>
                </c:pt>
                <c:pt idx="3902">
                  <c:v>0.69686890000000001</c:v>
                </c:pt>
                <c:pt idx="3903">
                  <c:v>0.69686890000000001</c:v>
                </c:pt>
                <c:pt idx="3904">
                  <c:v>0.69686890000000001</c:v>
                </c:pt>
                <c:pt idx="3905">
                  <c:v>0.69686890000000001</c:v>
                </c:pt>
                <c:pt idx="3906">
                  <c:v>0.69686890000000001</c:v>
                </c:pt>
                <c:pt idx="3907">
                  <c:v>0.69686890000000001</c:v>
                </c:pt>
                <c:pt idx="3908">
                  <c:v>0.69686890000000001</c:v>
                </c:pt>
                <c:pt idx="3909">
                  <c:v>0.69686890000000001</c:v>
                </c:pt>
                <c:pt idx="3910">
                  <c:v>0.69686890000000001</c:v>
                </c:pt>
                <c:pt idx="3911">
                  <c:v>0.69686890000000001</c:v>
                </c:pt>
                <c:pt idx="3912">
                  <c:v>0.69686890000000001</c:v>
                </c:pt>
                <c:pt idx="3913">
                  <c:v>0.69686890000000001</c:v>
                </c:pt>
                <c:pt idx="3914">
                  <c:v>0.69686890000000001</c:v>
                </c:pt>
                <c:pt idx="3915">
                  <c:v>0.69686890000000001</c:v>
                </c:pt>
                <c:pt idx="3916">
                  <c:v>0.69686890000000001</c:v>
                </c:pt>
                <c:pt idx="3917">
                  <c:v>0.69686890000000001</c:v>
                </c:pt>
                <c:pt idx="3918">
                  <c:v>0.69686890000000001</c:v>
                </c:pt>
                <c:pt idx="3919">
                  <c:v>0.69686890000000001</c:v>
                </c:pt>
                <c:pt idx="3920">
                  <c:v>0.69686890000000001</c:v>
                </c:pt>
                <c:pt idx="3921">
                  <c:v>0.69686890000000001</c:v>
                </c:pt>
                <c:pt idx="3922">
                  <c:v>0.69686890000000001</c:v>
                </c:pt>
                <c:pt idx="3923">
                  <c:v>0.69686890000000001</c:v>
                </c:pt>
                <c:pt idx="3924">
                  <c:v>0.69686890000000001</c:v>
                </c:pt>
                <c:pt idx="3925">
                  <c:v>0.69686890000000001</c:v>
                </c:pt>
                <c:pt idx="3926">
                  <c:v>0.69686890000000001</c:v>
                </c:pt>
                <c:pt idx="3927">
                  <c:v>0.69686890000000001</c:v>
                </c:pt>
                <c:pt idx="3928">
                  <c:v>0.69686890000000001</c:v>
                </c:pt>
                <c:pt idx="3929">
                  <c:v>0.69686890000000001</c:v>
                </c:pt>
                <c:pt idx="3930">
                  <c:v>0.69686890000000001</c:v>
                </c:pt>
                <c:pt idx="3931">
                  <c:v>0.69686890000000001</c:v>
                </c:pt>
                <c:pt idx="3932">
                  <c:v>0.69686890000000001</c:v>
                </c:pt>
                <c:pt idx="3933">
                  <c:v>0.69686890000000001</c:v>
                </c:pt>
                <c:pt idx="3934">
                  <c:v>0.69686890000000001</c:v>
                </c:pt>
                <c:pt idx="3935">
                  <c:v>0.69686890000000001</c:v>
                </c:pt>
                <c:pt idx="3936">
                  <c:v>0.69686890000000001</c:v>
                </c:pt>
                <c:pt idx="3937">
                  <c:v>0.69686890000000001</c:v>
                </c:pt>
                <c:pt idx="3938">
                  <c:v>0.69686890000000001</c:v>
                </c:pt>
                <c:pt idx="3939">
                  <c:v>0.69686890000000001</c:v>
                </c:pt>
                <c:pt idx="3940">
                  <c:v>0.69686890000000001</c:v>
                </c:pt>
                <c:pt idx="3941">
                  <c:v>0.69686890000000001</c:v>
                </c:pt>
                <c:pt idx="3942">
                  <c:v>0.69686890000000001</c:v>
                </c:pt>
                <c:pt idx="3943">
                  <c:v>0.69686890000000001</c:v>
                </c:pt>
                <c:pt idx="3944">
                  <c:v>0.69686890000000001</c:v>
                </c:pt>
                <c:pt idx="3945">
                  <c:v>0.69686890000000001</c:v>
                </c:pt>
                <c:pt idx="3946">
                  <c:v>0.69686890000000001</c:v>
                </c:pt>
                <c:pt idx="3947">
                  <c:v>0.69686890000000001</c:v>
                </c:pt>
                <c:pt idx="3948">
                  <c:v>0.69686890000000001</c:v>
                </c:pt>
                <c:pt idx="3949">
                  <c:v>0.69686890000000001</c:v>
                </c:pt>
                <c:pt idx="3950">
                  <c:v>0.69686890000000001</c:v>
                </c:pt>
                <c:pt idx="3951">
                  <c:v>0.69686890000000001</c:v>
                </c:pt>
                <c:pt idx="3952">
                  <c:v>0.69686890000000001</c:v>
                </c:pt>
                <c:pt idx="3953">
                  <c:v>0.69686890000000001</c:v>
                </c:pt>
                <c:pt idx="3954">
                  <c:v>0.69686890000000001</c:v>
                </c:pt>
                <c:pt idx="3955">
                  <c:v>0.69686890000000001</c:v>
                </c:pt>
                <c:pt idx="3956">
                  <c:v>0.69686890000000001</c:v>
                </c:pt>
                <c:pt idx="3957">
                  <c:v>0.69686890000000001</c:v>
                </c:pt>
                <c:pt idx="3958">
                  <c:v>0.69686890000000001</c:v>
                </c:pt>
                <c:pt idx="3959">
                  <c:v>0.69686890000000001</c:v>
                </c:pt>
                <c:pt idx="3960">
                  <c:v>0.69686890000000001</c:v>
                </c:pt>
                <c:pt idx="3961">
                  <c:v>0.69686890000000001</c:v>
                </c:pt>
                <c:pt idx="3962">
                  <c:v>0.69686890000000001</c:v>
                </c:pt>
                <c:pt idx="3963">
                  <c:v>0.69686890000000001</c:v>
                </c:pt>
                <c:pt idx="3964">
                  <c:v>0.69686890000000001</c:v>
                </c:pt>
                <c:pt idx="3965">
                  <c:v>0.69686890000000001</c:v>
                </c:pt>
                <c:pt idx="3966">
                  <c:v>0.69686890000000001</c:v>
                </c:pt>
                <c:pt idx="3967">
                  <c:v>0.69686890000000001</c:v>
                </c:pt>
                <c:pt idx="3968">
                  <c:v>0.69686890000000001</c:v>
                </c:pt>
                <c:pt idx="3969">
                  <c:v>0.69686890000000001</c:v>
                </c:pt>
                <c:pt idx="3970">
                  <c:v>0.69686890000000001</c:v>
                </c:pt>
                <c:pt idx="3971">
                  <c:v>0.69686890000000001</c:v>
                </c:pt>
                <c:pt idx="3972">
                  <c:v>0.69686890000000001</c:v>
                </c:pt>
                <c:pt idx="3973">
                  <c:v>0.69686890000000001</c:v>
                </c:pt>
                <c:pt idx="3974">
                  <c:v>0.69686890000000001</c:v>
                </c:pt>
                <c:pt idx="3975">
                  <c:v>0.69686890000000001</c:v>
                </c:pt>
                <c:pt idx="3976">
                  <c:v>0.69686890000000001</c:v>
                </c:pt>
                <c:pt idx="3977">
                  <c:v>0.69686890000000001</c:v>
                </c:pt>
                <c:pt idx="3978">
                  <c:v>0.69686890000000001</c:v>
                </c:pt>
                <c:pt idx="3979">
                  <c:v>0.69686890000000001</c:v>
                </c:pt>
                <c:pt idx="3980">
                  <c:v>0.69686890000000001</c:v>
                </c:pt>
                <c:pt idx="3981">
                  <c:v>0.69686890000000001</c:v>
                </c:pt>
                <c:pt idx="3982">
                  <c:v>0.69686890000000001</c:v>
                </c:pt>
                <c:pt idx="3983">
                  <c:v>0.69686890000000001</c:v>
                </c:pt>
                <c:pt idx="3984">
                  <c:v>0.69686890000000001</c:v>
                </c:pt>
                <c:pt idx="3985">
                  <c:v>0.69686890000000001</c:v>
                </c:pt>
                <c:pt idx="3986">
                  <c:v>0.69686890000000001</c:v>
                </c:pt>
                <c:pt idx="3987">
                  <c:v>0.69686890000000001</c:v>
                </c:pt>
                <c:pt idx="3988">
                  <c:v>0.69686890000000001</c:v>
                </c:pt>
                <c:pt idx="3989">
                  <c:v>0.69686890000000001</c:v>
                </c:pt>
                <c:pt idx="3990">
                  <c:v>0.69686890000000001</c:v>
                </c:pt>
                <c:pt idx="3991">
                  <c:v>0.69686890000000001</c:v>
                </c:pt>
                <c:pt idx="3992">
                  <c:v>0.69686890000000001</c:v>
                </c:pt>
                <c:pt idx="3993">
                  <c:v>0.69686890000000001</c:v>
                </c:pt>
                <c:pt idx="3994">
                  <c:v>0.69686890000000001</c:v>
                </c:pt>
                <c:pt idx="3995">
                  <c:v>0.69686890000000001</c:v>
                </c:pt>
                <c:pt idx="3996">
                  <c:v>0.69686890000000001</c:v>
                </c:pt>
                <c:pt idx="3997">
                  <c:v>0.69686890000000001</c:v>
                </c:pt>
                <c:pt idx="3998">
                  <c:v>0.69686890000000001</c:v>
                </c:pt>
                <c:pt idx="3999">
                  <c:v>0.69686890000000001</c:v>
                </c:pt>
                <c:pt idx="4000">
                  <c:v>0.46134185999999999</c:v>
                </c:pt>
                <c:pt idx="4001">
                  <c:v>0.46134185999999999</c:v>
                </c:pt>
                <c:pt idx="4002">
                  <c:v>0.46134185999999999</c:v>
                </c:pt>
                <c:pt idx="4003">
                  <c:v>0.46134185999999999</c:v>
                </c:pt>
                <c:pt idx="4004">
                  <c:v>0.46134185999999999</c:v>
                </c:pt>
                <c:pt idx="4005">
                  <c:v>0.46134185999999999</c:v>
                </c:pt>
                <c:pt idx="4006">
                  <c:v>0.46134185999999999</c:v>
                </c:pt>
                <c:pt idx="4007">
                  <c:v>0.46134185999999999</c:v>
                </c:pt>
                <c:pt idx="4008">
                  <c:v>0.46134185999999999</c:v>
                </c:pt>
                <c:pt idx="4009">
                  <c:v>0.46134185999999999</c:v>
                </c:pt>
                <c:pt idx="4010">
                  <c:v>0.46134185999999999</c:v>
                </c:pt>
                <c:pt idx="4011">
                  <c:v>0.46134185999999999</c:v>
                </c:pt>
                <c:pt idx="4012">
                  <c:v>0.46134185999999999</c:v>
                </c:pt>
                <c:pt idx="4013">
                  <c:v>0.46134185999999999</c:v>
                </c:pt>
                <c:pt idx="4014">
                  <c:v>0.46134185999999999</c:v>
                </c:pt>
                <c:pt idx="4015">
                  <c:v>0.46134185999999999</c:v>
                </c:pt>
                <c:pt idx="4016">
                  <c:v>0.46134185999999999</c:v>
                </c:pt>
                <c:pt idx="4017">
                  <c:v>0.46134185999999999</c:v>
                </c:pt>
                <c:pt idx="4018">
                  <c:v>0.46134185999999999</c:v>
                </c:pt>
                <c:pt idx="4019">
                  <c:v>0.46134185999999999</c:v>
                </c:pt>
                <c:pt idx="4020">
                  <c:v>0.46134185999999999</c:v>
                </c:pt>
                <c:pt idx="4021">
                  <c:v>0.46134185999999999</c:v>
                </c:pt>
                <c:pt idx="4022">
                  <c:v>0.46134185999999999</c:v>
                </c:pt>
                <c:pt idx="4023">
                  <c:v>0.46134185999999999</c:v>
                </c:pt>
                <c:pt idx="4024">
                  <c:v>0.46134185999999999</c:v>
                </c:pt>
                <c:pt idx="4025">
                  <c:v>0.46134185999999999</c:v>
                </c:pt>
                <c:pt idx="4026">
                  <c:v>0.46134185999999999</c:v>
                </c:pt>
                <c:pt idx="4027">
                  <c:v>0.46134185999999999</c:v>
                </c:pt>
                <c:pt idx="4028">
                  <c:v>0.46134185999999999</c:v>
                </c:pt>
                <c:pt idx="4029">
                  <c:v>0.46134185999999999</c:v>
                </c:pt>
                <c:pt idx="4030">
                  <c:v>0.46134185999999999</c:v>
                </c:pt>
                <c:pt idx="4031">
                  <c:v>0.46134185999999999</c:v>
                </c:pt>
                <c:pt idx="4032">
                  <c:v>0.46134185999999999</c:v>
                </c:pt>
                <c:pt idx="4033">
                  <c:v>0.46134185999999999</c:v>
                </c:pt>
                <c:pt idx="4034">
                  <c:v>0.46134185999999999</c:v>
                </c:pt>
                <c:pt idx="4035">
                  <c:v>0.46134185999999999</c:v>
                </c:pt>
                <c:pt idx="4036">
                  <c:v>0.46134185999999999</c:v>
                </c:pt>
                <c:pt idx="4037">
                  <c:v>0.46134185999999999</c:v>
                </c:pt>
                <c:pt idx="4038">
                  <c:v>0.46134185999999999</c:v>
                </c:pt>
                <c:pt idx="4039">
                  <c:v>0.46134185999999999</c:v>
                </c:pt>
                <c:pt idx="4040">
                  <c:v>0.46134185999999999</c:v>
                </c:pt>
                <c:pt idx="4041">
                  <c:v>0.46134185999999999</c:v>
                </c:pt>
                <c:pt idx="4042">
                  <c:v>0.46134185999999999</c:v>
                </c:pt>
                <c:pt idx="4043">
                  <c:v>0.46134185999999999</c:v>
                </c:pt>
                <c:pt idx="4044">
                  <c:v>0.46134185999999999</c:v>
                </c:pt>
                <c:pt idx="4045">
                  <c:v>0.46134185999999999</c:v>
                </c:pt>
                <c:pt idx="4046">
                  <c:v>0.46134185999999999</c:v>
                </c:pt>
                <c:pt idx="4047">
                  <c:v>0.46134185999999999</c:v>
                </c:pt>
                <c:pt idx="4048">
                  <c:v>0.46134185999999999</c:v>
                </c:pt>
                <c:pt idx="4049">
                  <c:v>0.46134185999999999</c:v>
                </c:pt>
                <c:pt idx="4050">
                  <c:v>0.46134185999999999</c:v>
                </c:pt>
                <c:pt idx="4051">
                  <c:v>0.46134185999999999</c:v>
                </c:pt>
                <c:pt idx="4052">
                  <c:v>0.46134185999999999</c:v>
                </c:pt>
                <c:pt idx="4053">
                  <c:v>0.46134185999999999</c:v>
                </c:pt>
                <c:pt idx="4054">
                  <c:v>0.46134185999999999</c:v>
                </c:pt>
                <c:pt idx="4055">
                  <c:v>0.46134185999999999</c:v>
                </c:pt>
                <c:pt idx="4056">
                  <c:v>0.46134185999999999</c:v>
                </c:pt>
                <c:pt idx="4057">
                  <c:v>0.46134185999999999</c:v>
                </c:pt>
                <c:pt idx="4058">
                  <c:v>0.46134185999999999</c:v>
                </c:pt>
                <c:pt idx="4059">
                  <c:v>0.46134185999999999</c:v>
                </c:pt>
                <c:pt idx="4060">
                  <c:v>0.46134185999999999</c:v>
                </c:pt>
                <c:pt idx="4061">
                  <c:v>0.46134185999999999</c:v>
                </c:pt>
                <c:pt idx="4062">
                  <c:v>0.46134185999999999</c:v>
                </c:pt>
                <c:pt idx="4063">
                  <c:v>0.46134185999999999</c:v>
                </c:pt>
                <c:pt idx="4064">
                  <c:v>0.46134185999999999</c:v>
                </c:pt>
                <c:pt idx="4065">
                  <c:v>0.46134185999999999</c:v>
                </c:pt>
                <c:pt idx="4066">
                  <c:v>0.46134185999999999</c:v>
                </c:pt>
                <c:pt idx="4067">
                  <c:v>0.46134185999999999</c:v>
                </c:pt>
                <c:pt idx="4068">
                  <c:v>0.46134185999999999</c:v>
                </c:pt>
                <c:pt idx="4069">
                  <c:v>0.46134185999999999</c:v>
                </c:pt>
                <c:pt idx="4070">
                  <c:v>0.46134185999999999</c:v>
                </c:pt>
                <c:pt idx="4071">
                  <c:v>0.46134185999999999</c:v>
                </c:pt>
                <c:pt idx="4072">
                  <c:v>0.46134185999999999</c:v>
                </c:pt>
                <c:pt idx="4073">
                  <c:v>0.46134185999999999</c:v>
                </c:pt>
                <c:pt idx="4074">
                  <c:v>0.46134185999999999</c:v>
                </c:pt>
                <c:pt idx="4075">
                  <c:v>0.46134185999999999</c:v>
                </c:pt>
                <c:pt idx="4076">
                  <c:v>0.46134185999999999</c:v>
                </c:pt>
                <c:pt idx="4077">
                  <c:v>0.46134185999999999</c:v>
                </c:pt>
                <c:pt idx="4078">
                  <c:v>0.46134185999999999</c:v>
                </c:pt>
                <c:pt idx="4079">
                  <c:v>0.46134185999999999</c:v>
                </c:pt>
                <c:pt idx="4080">
                  <c:v>0.46134185999999999</c:v>
                </c:pt>
                <c:pt idx="4081">
                  <c:v>0.46134185999999999</c:v>
                </c:pt>
                <c:pt idx="4082">
                  <c:v>0.46134185999999999</c:v>
                </c:pt>
                <c:pt idx="4083">
                  <c:v>0.46134185999999999</c:v>
                </c:pt>
                <c:pt idx="4084">
                  <c:v>0.46134185999999999</c:v>
                </c:pt>
                <c:pt idx="4085">
                  <c:v>0.46134185999999999</c:v>
                </c:pt>
                <c:pt idx="4086">
                  <c:v>0.46134185999999999</c:v>
                </c:pt>
                <c:pt idx="4087">
                  <c:v>0.46134185999999999</c:v>
                </c:pt>
                <c:pt idx="4088">
                  <c:v>0.46134185999999999</c:v>
                </c:pt>
                <c:pt idx="4089">
                  <c:v>0.46134185999999999</c:v>
                </c:pt>
                <c:pt idx="4090">
                  <c:v>0.46134185999999999</c:v>
                </c:pt>
                <c:pt idx="4091">
                  <c:v>0.46134185999999999</c:v>
                </c:pt>
                <c:pt idx="4092">
                  <c:v>0.46134185999999999</c:v>
                </c:pt>
                <c:pt idx="4093">
                  <c:v>0.46134185999999999</c:v>
                </c:pt>
                <c:pt idx="4094">
                  <c:v>0.46134185999999999</c:v>
                </c:pt>
                <c:pt idx="4095">
                  <c:v>0.46134185999999999</c:v>
                </c:pt>
                <c:pt idx="4096">
                  <c:v>0.46134185999999999</c:v>
                </c:pt>
                <c:pt idx="4097">
                  <c:v>0.46134185999999999</c:v>
                </c:pt>
                <c:pt idx="4098">
                  <c:v>0.46134185999999999</c:v>
                </c:pt>
                <c:pt idx="4099">
                  <c:v>0.46134185999999999</c:v>
                </c:pt>
                <c:pt idx="4100">
                  <c:v>0.22582245000000001</c:v>
                </c:pt>
                <c:pt idx="4101">
                  <c:v>0.22582245000000001</c:v>
                </c:pt>
                <c:pt idx="4102">
                  <c:v>0.22582245000000001</c:v>
                </c:pt>
                <c:pt idx="4103">
                  <c:v>0.22582245000000001</c:v>
                </c:pt>
                <c:pt idx="4104">
                  <c:v>0.22582245000000001</c:v>
                </c:pt>
                <c:pt idx="4105">
                  <c:v>0.22582245000000001</c:v>
                </c:pt>
                <c:pt idx="4106">
                  <c:v>0.22582245000000001</c:v>
                </c:pt>
                <c:pt idx="4107">
                  <c:v>0.22582245000000001</c:v>
                </c:pt>
                <c:pt idx="4108">
                  <c:v>0.22582245000000001</c:v>
                </c:pt>
                <c:pt idx="4109">
                  <c:v>0.22582245000000001</c:v>
                </c:pt>
                <c:pt idx="4110">
                  <c:v>0.22582245000000001</c:v>
                </c:pt>
                <c:pt idx="4111">
                  <c:v>0.22582245000000001</c:v>
                </c:pt>
                <c:pt idx="4112">
                  <c:v>0.22582245000000001</c:v>
                </c:pt>
                <c:pt idx="4113">
                  <c:v>0.22582245000000001</c:v>
                </c:pt>
                <c:pt idx="4114">
                  <c:v>0.22582245000000001</c:v>
                </c:pt>
                <c:pt idx="4115">
                  <c:v>0.22582245000000001</c:v>
                </c:pt>
                <c:pt idx="4116">
                  <c:v>0.22582245000000001</c:v>
                </c:pt>
                <c:pt idx="4117">
                  <c:v>0.22582245000000001</c:v>
                </c:pt>
                <c:pt idx="4118">
                  <c:v>0.22582245000000001</c:v>
                </c:pt>
                <c:pt idx="4119">
                  <c:v>0.22582245000000001</c:v>
                </c:pt>
                <c:pt idx="4120">
                  <c:v>0.22582245000000001</c:v>
                </c:pt>
                <c:pt idx="4121">
                  <c:v>0.22582245000000001</c:v>
                </c:pt>
                <c:pt idx="4122">
                  <c:v>0.22582245000000001</c:v>
                </c:pt>
                <c:pt idx="4123">
                  <c:v>0.22582245000000001</c:v>
                </c:pt>
                <c:pt idx="4124">
                  <c:v>0.22582245000000001</c:v>
                </c:pt>
                <c:pt idx="4125">
                  <c:v>0.22582245000000001</c:v>
                </c:pt>
                <c:pt idx="4126">
                  <c:v>0.22582245000000001</c:v>
                </c:pt>
                <c:pt idx="4127">
                  <c:v>0.22582245000000001</c:v>
                </c:pt>
                <c:pt idx="4128">
                  <c:v>0.22582245000000001</c:v>
                </c:pt>
                <c:pt idx="4129">
                  <c:v>0.22582245000000001</c:v>
                </c:pt>
                <c:pt idx="4130">
                  <c:v>0.22582245000000001</c:v>
                </c:pt>
                <c:pt idx="4131">
                  <c:v>0.22582245000000001</c:v>
                </c:pt>
                <c:pt idx="4132">
                  <c:v>0.22582245000000001</c:v>
                </c:pt>
                <c:pt idx="4133">
                  <c:v>0.22582245000000001</c:v>
                </c:pt>
                <c:pt idx="4134">
                  <c:v>0.22582245000000001</c:v>
                </c:pt>
                <c:pt idx="4135">
                  <c:v>0.22582245000000001</c:v>
                </c:pt>
                <c:pt idx="4136">
                  <c:v>0.22582245000000001</c:v>
                </c:pt>
                <c:pt idx="4137">
                  <c:v>0.22582245000000001</c:v>
                </c:pt>
                <c:pt idx="4138">
                  <c:v>0.22582245000000001</c:v>
                </c:pt>
                <c:pt idx="4139">
                  <c:v>0.22582245000000001</c:v>
                </c:pt>
                <c:pt idx="4140">
                  <c:v>0.22582245000000001</c:v>
                </c:pt>
                <c:pt idx="4141">
                  <c:v>0.22582245000000001</c:v>
                </c:pt>
                <c:pt idx="4142">
                  <c:v>0.22582245000000001</c:v>
                </c:pt>
                <c:pt idx="4143">
                  <c:v>0.22582245000000001</c:v>
                </c:pt>
                <c:pt idx="4144">
                  <c:v>0.22582245000000001</c:v>
                </c:pt>
                <c:pt idx="4145">
                  <c:v>0.22582245000000001</c:v>
                </c:pt>
                <c:pt idx="4146">
                  <c:v>0.22582245000000001</c:v>
                </c:pt>
                <c:pt idx="4147">
                  <c:v>0.22582245000000001</c:v>
                </c:pt>
                <c:pt idx="4148">
                  <c:v>0.22582245000000001</c:v>
                </c:pt>
                <c:pt idx="4149">
                  <c:v>0.22582245000000001</c:v>
                </c:pt>
                <c:pt idx="4150">
                  <c:v>0.22582245000000001</c:v>
                </c:pt>
                <c:pt idx="4151">
                  <c:v>0.22582245000000001</c:v>
                </c:pt>
                <c:pt idx="4152">
                  <c:v>0.22582245000000001</c:v>
                </c:pt>
                <c:pt idx="4153">
                  <c:v>0.22582245000000001</c:v>
                </c:pt>
                <c:pt idx="4154">
                  <c:v>0.22582245000000001</c:v>
                </c:pt>
                <c:pt idx="4155">
                  <c:v>0.22582245000000001</c:v>
                </c:pt>
                <c:pt idx="4156">
                  <c:v>0.22582245000000001</c:v>
                </c:pt>
                <c:pt idx="4157">
                  <c:v>0.22582245000000001</c:v>
                </c:pt>
                <c:pt idx="4158">
                  <c:v>0.22582245000000001</c:v>
                </c:pt>
                <c:pt idx="4159">
                  <c:v>0.22582245000000001</c:v>
                </c:pt>
                <c:pt idx="4160">
                  <c:v>0.22582245000000001</c:v>
                </c:pt>
                <c:pt idx="4161">
                  <c:v>0.22582245000000001</c:v>
                </c:pt>
                <c:pt idx="4162">
                  <c:v>0.22582245000000001</c:v>
                </c:pt>
                <c:pt idx="4163">
                  <c:v>0.22582245000000001</c:v>
                </c:pt>
                <c:pt idx="4164">
                  <c:v>0.22582245000000001</c:v>
                </c:pt>
                <c:pt idx="4165">
                  <c:v>0.22582245000000001</c:v>
                </c:pt>
                <c:pt idx="4166">
                  <c:v>0.22582245000000001</c:v>
                </c:pt>
                <c:pt idx="4167">
                  <c:v>0.22582245000000001</c:v>
                </c:pt>
                <c:pt idx="4168">
                  <c:v>0.22582245000000001</c:v>
                </c:pt>
                <c:pt idx="4169">
                  <c:v>0.22582245000000001</c:v>
                </c:pt>
                <c:pt idx="4170">
                  <c:v>0.22582245000000001</c:v>
                </c:pt>
                <c:pt idx="4171">
                  <c:v>0.22582245000000001</c:v>
                </c:pt>
                <c:pt idx="4172">
                  <c:v>0.22582245000000001</c:v>
                </c:pt>
                <c:pt idx="4173">
                  <c:v>0.22582245000000001</c:v>
                </c:pt>
                <c:pt idx="4174">
                  <c:v>0.22582245000000001</c:v>
                </c:pt>
                <c:pt idx="4175">
                  <c:v>0.22582245000000001</c:v>
                </c:pt>
                <c:pt idx="4176">
                  <c:v>0.22582245000000001</c:v>
                </c:pt>
                <c:pt idx="4177">
                  <c:v>0.22582245000000001</c:v>
                </c:pt>
                <c:pt idx="4178">
                  <c:v>0.22582245000000001</c:v>
                </c:pt>
                <c:pt idx="4179">
                  <c:v>0.22582245000000001</c:v>
                </c:pt>
                <c:pt idx="4180">
                  <c:v>0.22582245000000001</c:v>
                </c:pt>
                <c:pt idx="4181">
                  <c:v>0.22582245000000001</c:v>
                </c:pt>
                <c:pt idx="4182">
                  <c:v>0.22582245000000001</c:v>
                </c:pt>
                <c:pt idx="4183">
                  <c:v>0.22582245000000001</c:v>
                </c:pt>
                <c:pt idx="4184">
                  <c:v>0.22582245000000001</c:v>
                </c:pt>
                <c:pt idx="4185">
                  <c:v>0.22582245000000001</c:v>
                </c:pt>
                <c:pt idx="4186">
                  <c:v>0.22582245000000001</c:v>
                </c:pt>
                <c:pt idx="4187">
                  <c:v>0.22582245000000001</c:v>
                </c:pt>
                <c:pt idx="4188">
                  <c:v>0.22582245000000001</c:v>
                </c:pt>
                <c:pt idx="4189">
                  <c:v>0.22582245000000001</c:v>
                </c:pt>
                <c:pt idx="4190">
                  <c:v>0.22582245000000001</c:v>
                </c:pt>
                <c:pt idx="4191">
                  <c:v>0.22582245000000001</c:v>
                </c:pt>
                <c:pt idx="4192">
                  <c:v>0.22582245000000001</c:v>
                </c:pt>
                <c:pt idx="4193">
                  <c:v>0.22582245000000001</c:v>
                </c:pt>
                <c:pt idx="4194">
                  <c:v>0.22582245000000001</c:v>
                </c:pt>
                <c:pt idx="4195">
                  <c:v>0.22582245000000001</c:v>
                </c:pt>
                <c:pt idx="4196">
                  <c:v>0.22582245000000001</c:v>
                </c:pt>
                <c:pt idx="4197">
                  <c:v>0.22582245000000001</c:v>
                </c:pt>
                <c:pt idx="4198">
                  <c:v>0.22582245000000001</c:v>
                </c:pt>
                <c:pt idx="4199">
                  <c:v>0.22582245000000001</c:v>
                </c:pt>
                <c:pt idx="4200">
                  <c:v>0.99029540000000005</c:v>
                </c:pt>
                <c:pt idx="4201">
                  <c:v>0.99029540000000005</c:v>
                </c:pt>
                <c:pt idx="4202">
                  <c:v>0.99029540000000005</c:v>
                </c:pt>
                <c:pt idx="4203">
                  <c:v>0.99029540000000005</c:v>
                </c:pt>
                <c:pt idx="4204">
                  <c:v>0.99029540000000005</c:v>
                </c:pt>
                <c:pt idx="4205">
                  <c:v>0.99029540000000005</c:v>
                </c:pt>
                <c:pt idx="4206">
                  <c:v>0.99029540000000005</c:v>
                </c:pt>
                <c:pt idx="4207">
                  <c:v>0.99029540000000005</c:v>
                </c:pt>
                <c:pt idx="4208">
                  <c:v>0.99029540000000005</c:v>
                </c:pt>
                <c:pt idx="4209">
                  <c:v>0.99029540000000005</c:v>
                </c:pt>
                <c:pt idx="4210">
                  <c:v>0.99029540000000005</c:v>
                </c:pt>
                <c:pt idx="4211">
                  <c:v>0.99029540000000005</c:v>
                </c:pt>
                <c:pt idx="4212">
                  <c:v>0.99029540000000005</c:v>
                </c:pt>
                <c:pt idx="4213">
                  <c:v>0.99029540000000005</c:v>
                </c:pt>
                <c:pt idx="4214">
                  <c:v>0.99029540000000005</c:v>
                </c:pt>
                <c:pt idx="4215">
                  <c:v>0.99029540000000005</c:v>
                </c:pt>
                <c:pt idx="4216">
                  <c:v>0.99029540000000005</c:v>
                </c:pt>
                <c:pt idx="4217">
                  <c:v>0.99029540000000005</c:v>
                </c:pt>
                <c:pt idx="4218">
                  <c:v>0.99029540000000005</c:v>
                </c:pt>
                <c:pt idx="4219">
                  <c:v>0.99029540000000005</c:v>
                </c:pt>
                <c:pt idx="4220">
                  <c:v>0.99029540000000005</c:v>
                </c:pt>
                <c:pt idx="4221">
                  <c:v>0.99029540000000005</c:v>
                </c:pt>
                <c:pt idx="4222">
                  <c:v>0.99029540000000005</c:v>
                </c:pt>
                <c:pt idx="4223">
                  <c:v>0.99029540000000005</c:v>
                </c:pt>
                <c:pt idx="4224">
                  <c:v>0.99029540000000005</c:v>
                </c:pt>
                <c:pt idx="4225">
                  <c:v>0.99029540000000005</c:v>
                </c:pt>
                <c:pt idx="4226">
                  <c:v>0.99029540000000005</c:v>
                </c:pt>
                <c:pt idx="4227">
                  <c:v>0.99029540000000005</c:v>
                </c:pt>
                <c:pt idx="4228">
                  <c:v>0.99029540000000005</c:v>
                </c:pt>
                <c:pt idx="4229">
                  <c:v>0.99029540000000005</c:v>
                </c:pt>
                <c:pt idx="4230">
                  <c:v>0.99029540000000005</c:v>
                </c:pt>
                <c:pt idx="4231">
                  <c:v>0.99029540000000005</c:v>
                </c:pt>
                <c:pt idx="4232">
                  <c:v>0.99029540000000005</c:v>
                </c:pt>
                <c:pt idx="4233">
                  <c:v>0.99029540000000005</c:v>
                </c:pt>
                <c:pt idx="4234">
                  <c:v>0.99029540000000005</c:v>
                </c:pt>
                <c:pt idx="4235">
                  <c:v>0.99029540000000005</c:v>
                </c:pt>
                <c:pt idx="4236">
                  <c:v>0.99029540000000005</c:v>
                </c:pt>
                <c:pt idx="4237">
                  <c:v>0.99029540000000005</c:v>
                </c:pt>
                <c:pt idx="4238">
                  <c:v>0.99029540000000005</c:v>
                </c:pt>
                <c:pt idx="4239">
                  <c:v>0.99029540000000005</c:v>
                </c:pt>
                <c:pt idx="4240">
                  <c:v>0.99029540000000005</c:v>
                </c:pt>
                <c:pt idx="4241">
                  <c:v>0.99029540000000005</c:v>
                </c:pt>
                <c:pt idx="4242">
                  <c:v>0.99029540000000005</c:v>
                </c:pt>
                <c:pt idx="4243">
                  <c:v>0.99029540000000005</c:v>
                </c:pt>
                <c:pt idx="4244">
                  <c:v>0.99029540000000005</c:v>
                </c:pt>
                <c:pt idx="4245">
                  <c:v>0.99029540000000005</c:v>
                </c:pt>
                <c:pt idx="4246">
                  <c:v>0.99029540000000005</c:v>
                </c:pt>
                <c:pt idx="4247">
                  <c:v>0.99029540000000005</c:v>
                </c:pt>
                <c:pt idx="4248">
                  <c:v>0.99029540000000005</c:v>
                </c:pt>
                <c:pt idx="4249">
                  <c:v>0.99029540000000005</c:v>
                </c:pt>
                <c:pt idx="4250">
                  <c:v>0.99029540000000005</c:v>
                </c:pt>
                <c:pt idx="4251">
                  <c:v>0.99029540000000005</c:v>
                </c:pt>
                <c:pt idx="4252">
                  <c:v>0.99029540000000005</c:v>
                </c:pt>
                <c:pt idx="4253">
                  <c:v>0.99029540000000005</c:v>
                </c:pt>
                <c:pt idx="4254">
                  <c:v>0.99029540000000005</c:v>
                </c:pt>
                <c:pt idx="4255">
                  <c:v>0.99029540000000005</c:v>
                </c:pt>
                <c:pt idx="4256">
                  <c:v>0.99029540000000005</c:v>
                </c:pt>
                <c:pt idx="4257">
                  <c:v>0.99029540000000005</c:v>
                </c:pt>
                <c:pt idx="4258">
                  <c:v>0.99029540000000005</c:v>
                </c:pt>
                <c:pt idx="4259">
                  <c:v>0.99029540000000005</c:v>
                </c:pt>
                <c:pt idx="4260">
                  <c:v>0.99029540000000005</c:v>
                </c:pt>
                <c:pt idx="4261">
                  <c:v>0.99029540000000005</c:v>
                </c:pt>
                <c:pt idx="4262">
                  <c:v>0.99029540000000005</c:v>
                </c:pt>
                <c:pt idx="4263">
                  <c:v>0.99029540000000005</c:v>
                </c:pt>
                <c:pt idx="4264">
                  <c:v>0.99029540000000005</c:v>
                </c:pt>
                <c:pt idx="4265">
                  <c:v>0.99029540000000005</c:v>
                </c:pt>
                <c:pt idx="4266">
                  <c:v>0.99029540000000005</c:v>
                </c:pt>
                <c:pt idx="4267">
                  <c:v>0.99029540000000005</c:v>
                </c:pt>
                <c:pt idx="4268">
                  <c:v>0.99029540000000005</c:v>
                </c:pt>
                <c:pt idx="4269">
                  <c:v>0.99029540000000005</c:v>
                </c:pt>
                <c:pt idx="4270">
                  <c:v>0.99029540000000005</c:v>
                </c:pt>
                <c:pt idx="4271">
                  <c:v>0.99029540000000005</c:v>
                </c:pt>
                <c:pt idx="4272">
                  <c:v>0.99029540000000005</c:v>
                </c:pt>
                <c:pt idx="4273">
                  <c:v>0.99029540000000005</c:v>
                </c:pt>
                <c:pt idx="4274">
                  <c:v>0.99029540000000005</c:v>
                </c:pt>
                <c:pt idx="4275">
                  <c:v>0.99029540000000005</c:v>
                </c:pt>
                <c:pt idx="4276">
                  <c:v>0.99029540000000005</c:v>
                </c:pt>
                <c:pt idx="4277">
                  <c:v>0.99029540000000005</c:v>
                </c:pt>
                <c:pt idx="4278">
                  <c:v>0.99029540000000005</c:v>
                </c:pt>
                <c:pt idx="4279">
                  <c:v>0.99029540000000005</c:v>
                </c:pt>
                <c:pt idx="4280">
                  <c:v>0.99029540000000005</c:v>
                </c:pt>
                <c:pt idx="4281">
                  <c:v>0.99029540000000005</c:v>
                </c:pt>
                <c:pt idx="4282">
                  <c:v>0.99029540000000005</c:v>
                </c:pt>
                <c:pt idx="4283">
                  <c:v>0.99029540000000005</c:v>
                </c:pt>
                <c:pt idx="4284">
                  <c:v>0.99029540000000005</c:v>
                </c:pt>
                <c:pt idx="4285">
                  <c:v>0.99029540000000005</c:v>
                </c:pt>
                <c:pt idx="4286">
                  <c:v>0.99029540000000005</c:v>
                </c:pt>
                <c:pt idx="4287">
                  <c:v>0.99029540000000005</c:v>
                </c:pt>
                <c:pt idx="4288">
                  <c:v>0.99029540000000005</c:v>
                </c:pt>
                <c:pt idx="4289">
                  <c:v>0.99029540000000005</c:v>
                </c:pt>
                <c:pt idx="4290">
                  <c:v>0.99029540000000005</c:v>
                </c:pt>
                <c:pt idx="4291">
                  <c:v>0.99029540000000005</c:v>
                </c:pt>
                <c:pt idx="4292">
                  <c:v>0.99029540000000005</c:v>
                </c:pt>
                <c:pt idx="4293">
                  <c:v>0.99029540000000005</c:v>
                </c:pt>
                <c:pt idx="4294">
                  <c:v>0.99029540000000005</c:v>
                </c:pt>
                <c:pt idx="4295">
                  <c:v>0.99029540000000005</c:v>
                </c:pt>
                <c:pt idx="4296">
                  <c:v>0.99029540000000005</c:v>
                </c:pt>
                <c:pt idx="4297">
                  <c:v>0.99029540000000005</c:v>
                </c:pt>
                <c:pt idx="4298">
                  <c:v>0.99029540000000005</c:v>
                </c:pt>
                <c:pt idx="4299">
                  <c:v>0.99029540000000005</c:v>
                </c:pt>
                <c:pt idx="4300">
                  <c:v>0.754776</c:v>
                </c:pt>
                <c:pt idx="4301">
                  <c:v>0.754776</c:v>
                </c:pt>
                <c:pt idx="4302">
                  <c:v>0.754776</c:v>
                </c:pt>
                <c:pt idx="4303">
                  <c:v>0.754776</c:v>
                </c:pt>
                <c:pt idx="4304">
                  <c:v>0.754776</c:v>
                </c:pt>
                <c:pt idx="4305">
                  <c:v>0.754776</c:v>
                </c:pt>
                <c:pt idx="4306">
                  <c:v>0.754776</c:v>
                </c:pt>
                <c:pt idx="4307">
                  <c:v>0.754776</c:v>
                </c:pt>
                <c:pt idx="4308">
                  <c:v>0.754776</c:v>
                </c:pt>
                <c:pt idx="4309">
                  <c:v>0.754776</c:v>
                </c:pt>
                <c:pt idx="4310">
                  <c:v>0.754776</c:v>
                </c:pt>
                <c:pt idx="4311">
                  <c:v>0.754776</c:v>
                </c:pt>
                <c:pt idx="4312">
                  <c:v>0.754776</c:v>
                </c:pt>
                <c:pt idx="4313">
                  <c:v>0.754776</c:v>
                </c:pt>
                <c:pt idx="4314">
                  <c:v>0.754776</c:v>
                </c:pt>
                <c:pt idx="4315">
                  <c:v>0.754776</c:v>
                </c:pt>
                <c:pt idx="4316">
                  <c:v>0.754776</c:v>
                </c:pt>
                <c:pt idx="4317">
                  <c:v>0.754776</c:v>
                </c:pt>
                <c:pt idx="4318">
                  <c:v>0.754776</c:v>
                </c:pt>
                <c:pt idx="4319">
                  <c:v>0.754776</c:v>
                </c:pt>
                <c:pt idx="4320">
                  <c:v>0.754776</c:v>
                </c:pt>
                <c:pt idx="4321">
                  <c:v>0.754776</c:v>
                </c:pt>
                <c:pt idx="4322">
                  <c:v>0.754776</c:v>
                </c:pt>
                <c:pt idx="4323">
                  <c:v>0.754776</c:v>
                </c:pt>
                <c:pt idx="4324">
                  <c:v>0.754776</c:v>
                </c:pt>
                <c:pt idx="4325">
                  <c:v>0.754776</c:v>
                </c:pt>
                <c:pt idx="4326">
                  <c:v>0.754776</c:v>
                </c:pt>
                <c:pt idx="4327">
                  <c:v>0.754776</c:v>
                </c:pt>
                <c:pt idx="4328">
                  <c:v>0.754776</c:v>
                </c:pt>
                <c:pt idx="4329">
                  <c:v>0.754776</c:v>
                </c:pt>
                <c:pt idx="4330">
                  <c:v>0.754776</c:v>
                </c:pt>
                <c:pt idx="4331">
                  <c:v>0.754776</c:v>
                </c:pt>
                <c:pt idx="4332">
                  <c:v>0.754776</c:v>
                </c:pt>
                <c:pt idx="4333">
                  <c:v>0.754776</c:v>
                </c:pt>
                <c:pt idx="4334">
                  <c:v>0.754776</c:v>
                </c:pt>
                <c:pt idx="4335">
                  <c:v>0.754776</c:v>
                </c:pt>
                <c:pt idx="4336">
                  <c:v>0.754776</c:v>
                </c:pt>
                <c:pt idx="4337">
                  <c:v>0.754776</c:v>
                </c:pt>
                <c:pt idx="4338">
                  <c:v>0.754776</c:v>
                </c:pt>
                <c:pt idx="4339">
                  <c:v>0.754776</c:v>
                </c:pt>
                <c:pt idx="4340">
                  <c:v>0.754776</c:v>
                </c:pt>
                <c:pt idx="4341">
                  <c:v>0.754776</c:v>
                </c:pt>
                <c:pt idx="4342">
                  <c:v>0.754776</c:v>
                </c:pt>
                <c:pt idx="4343">
                  <c:v>0.754776</c:v>
                </c:pt>
                <c:pt idx="4344">
                  <c:v>0.754776</c:v>
                </c:pt>
                <c:pt idx="4345">
                  <c:v>0.754776</c:v>
                </c:pt>
                <c:pt idx="4346">
                  <c:v>0.754776</c:v>
                </c:pt>
                <c:pt idx="4347">
                  <c:v>0.754776</c:v>
                </c:pt>
                <c:pt idx="4348">
                  <c:v>0.754776</c:v>
                </c:pt>
                <c:pt idx="4349">
                  <c:v>0.754776</c:v>
                </c:pt>
                <c:pt idx="4350">
                  <c:v>0.754776</c:v>
                </c:pt>
                <c:pt idx="4351">
                  <c:v>0.754776</c:v>
                </c:pt>
                <c:pt idx="4352">
                  <c:v>0.754776</c:v>
                </c:pt>
                <c:pt idx="4353">
                  <c:v>0.754776</c:v>
                </c:pt>
                <c:pt idx="4354">
                  <c:v>0.754776</c:v>
                </c:pt>
                <c:pt idx="4355">
                  <c:v>0.754776</c:v>
                </c:pt>
                <c:pt idx="4356">
                  <c:v>0.754776</c:v>
                </c:pt>
                <c:pt idx="4357">
                  <c:v>0.754776</c:v>
                </c:pt>
                <c:pt idx="4358">
                  <c:v>0.754776</c:v>
                </c:pt>
                <c:pt idx="4359">
                  <c:v>0.754776</c:v>
                </c:pt>
                <c:pt idx="4360">
                  <c:v>0.754776</c:v>
                </c:pt>
                <c:pt idx="4361">
                  <c:v>0.754776</c:v>
                </c:pt>
                <c:pt idx="4362">
                  <c:v>0.754776</c:v>
                </c:pt>
                <c:pt idx="4363">
                  <c:v>0.754776</c:v>
                </c:pt>
                <c:pt idx="4364">
                  <c:v>0.754776</c:v>
                </c:pt>
                <c:pt idx="4365">
                  <c:v>0.754776</c:v>
                </c:pt>
                <c:pt idx="4366">
                  <c:v>0.754776</c:v>
                </c:pt>
                <c:pt idx="4367">
                  <c:v>0.754776</c:v>
                </c:pt>
                <c:pt idx="4368">
                  <c:v>0.754776</c:v>
                </c:pt>
                <c:pt idx="4369">
                  <c:v>0.754776</c:v>
                </c:pt>
                <c:pt idx="4370">
                  <c:v>0.754776</c:v>
                </c:pt>
                <c:pt idx="4371">
                  <c:v>0.754776</c:v>
                </c:pt>
                <c:pt idx="4372">
                  <c:v>0.754776</c:v>
                </c:pt>
                <c:pt idx="4373">
                  <c:v>0.754776</c:v>
                </c:pt>
                <c:pt idx="4374">
                  <c:v>0.754776</c:v>
                </c:pt>
                <c:pt idx="4375">
                  <c:v>0.754776</c:v>
                </c:pt>
                <c:pt idx="4376">
                  <c:v>0.754776</c:v>
                </c:pt>
                <c:pt idx="4377">
                  <c:v>0.754776</c:v>
                </c:pt>
                <c:pt idx="4378">
                  <c:v>0.754776</c:v>
                </c:pt>
                <c:pt idx="4379">
                  <c:v>0.754776</c:v>
                </c:pt>
                <c:pt idx="4380">
                  <c:v>0.754776</c:v>
                </c:pt>
                <c:pt idx="4381">
                  <c:v>0.754776</c:v>
                </c:pt>
                <c:pt idx="4382">
                  <c:v>0.754776</c:v>
                </c:pt>
                <c:pt idx="4383">
                  <c:v>0.754776</c:v>
                </c:pt>
                <c:pt idx="4384">
                  <c:v>0.754776</c:v>
                </c:pt>
                <c:pt idx="4385">
                  <c:v>0.754776</c:v>
                </c:pt>
                <c:pt idx="4386">
                  <c:v>0.754776</c:v>
                </c:pt>
                <c:pt idx="4387">
                  <c:v>0.754776</c:v>
                </c:pt>
                <c:pt idx="4388">
                  <c:v>0.754776</c:v>
                </c:pt>
                <c:pt idx="4389">
                  <c:v>0.754776</c:v>
                </c:pt>
                <c:pt idx="4390">
                  <c:v>0.754776</c:v>
                </c:pt>
                <c:pt idx="4391">
                  <c:v>0.754776</c:v>
                </c:pt>
                <c:pt idx="4392">
                  <c:v>0.754776</c:v>
                </c:pt>
                <c:pt idx="4393">
                  <c:v>0.754776</c:v>
                </c:pt>
                <c:pt idx="4394">
                  <c:v>0.754776</c:v>
                </c:pt>
                <c:pt idx="4395">
                  <c:v>0.754776</c:v>
                </c:pt>
                <c:pt idx="4396">
                  <c:v>0.754776</c:v>
                </c:pt>
                <c:pt idx="4397">
                  <c:v>0.754776</c:v>
                </c:pt>
                <c:pt idx="4398">
                  <c:v>0.754776</c:v>
                </c:pt>
                <c:pt idx="4399">
                  <c:v>0.754776</c:v>
                </c:pt>
                <c:pt idx="4400">
                  <c:v>0.51924895999999998</c:v>
                </c:pt>
                <c:pt idx="4401">
                  <c:v>0.51924895999999998</c:v>
                </c:pt>
                <c:pt idx="4402">
                  <c:v>0.51924895999999998</c:v>
                </c:pt>
                <c:pt idx="4403">
                  <c:v>0.51924895999999998</c:v>
                </c:pt>
                <c:pt idx="4404">
                  <c:v>0.51924895999999998</c:v>
                </c:pt>
                <c:pt idx="4405">
                  <c:v>0.51924895999999998</c:v>
                </c:pt>
                <c:pt idx="4406">
                  <c:v>0.51924895999999998</c:v>
                </c:pt>
                <c:pt idx="4407">
                  <c:v>0.51924895999999998</c:v>
                </c:pt>
                <c:pt idx="4408">
                  <c:v>0.51924895999999998</c:v>
                </c:pt>
                <c:pt idx="4409">
                  <c:v>0.51924895999999998</c:v>
                </c:pt>
                <c:pt idx="4410">
                  <c:v>0.51924895999999998</c:v>
                </c:pt>
                <c:pt idx="4411">
                  <c:v>0.51924895999999998</c:v>
                </c:pt>
                <c:pt idx="4412">
                  <c:v>0.51924895999999998</c:v>
                </c:pt>
                <c:pt idx="4413">
                  <c:v>0.51924895999999998</c:v>
                </c:pt>
                <c:pt idx="4414">
                  <c:v>0.51924895999999998</c:v>
                </c:pt>
                <c:pt idx="4415">
                  <c:v>0.51924895999999998</c:v>
                </c:pt>
                <c:pt idx="4416">
                  <c:v>0.51924895999999998</c:v>
                </c:pt>
                <c:pt idx="4417">
                  <c:v>0.51924895999999998</c:v>
                </c:pt>
                <c:pt idx="4418">
                  <c:v>0.51924895999999998</c:v>
                </c:pt>
                <c:pt idx="4419">
                  <c:v>0.51924895999999998</c:v>
                </c:pt>
                <c:pt idx="4420">
                  <c:v>0.51924895999999998</c:v>
                </c:pt>
                <c:pt idx="4421">
                  <c:v>0.51924895999999998</c:v>
                </c:pt>
                <c:pt idx="4422">
                  <c:v>0.51924895999999998</c:v>
                </c:pt>
                <c:pt idx="4423">
                  <c:v>0.51924895999999998</c:v>
                </c:pt>
                <c:pt idx="4424">
                  <c:v>0.51924895999999998</c:v>
                </c:pt>
                <c:pt idx="4425">
                  <c:v>0.51924895999999998</c:v>
                </c:pt>
                <c:pt idx="4426">
                  <c:v>0.51924895999999998</c:v>
                </c:pt>
                <c:pt idx="4427">
                  <c:v>0.51924895999999998</c:v>
                </c:pt>
                <c:pt idx="4428">
                  <c:v>0.51924895999999998</c:v>
                </c:pt>
                <c:pt idx="4429">
                  <c:v>0.51924895999999998</c:v>
                </c:pt>
                <c:pt idx="4430">
                  <c:v>0.51924895999999998</c:v>
                </c:pt>
                <c:pt idx="4431">
                  <c:v>0.51924895999999998</c:v>
                </c:pt>
                <c:pt idx="4432">
                  <c:v>0.51924895999999998</c:v>
                </c:pt>
                <c:pt idx="4433">
                  <c:v>0.51924895999999998</c:v>
                </c:pt>
                <c:pt idx="4434">
                  <c:v>0.51924895999999998</c:v>
                </c:pt>
                <c:pt idx="4435">
                  <c:v>0.51924895999999998</c:v>
                </c:pt>
                <c:pt idx="4436">
                  <c:v>0.51924895999999998</c:v>
                </c:pt>
                <c:pt idx="4437">
                  <c:v>0.51924895999999998</c:v>
                </c:pt>
                <c:pt idx="4438">
                  <c:v>0.51924895999999998</c:v>
                </c:pt>
                <c:pt idx="4439">
                  <c:v>0.51924895999999998</c:v>
                </c:pt>
                <c:pt idx="4440">
                  <c:v>0.51924895999999998</c:v>
                </c:pt>
                <c:pt idx="4441">
                  <c:v>0.51924895999999998</c:v>
                </c:pt>
                <c:pt idx="4442">
                  <c:v>0.51924895999999998</c:v>
                </c:pt>
                <c:pt idx="4443">
                  <c:v>0.51924895999999998</c:v>
                </c:pt>
                <c:pt idx="4444">
                  <c:v>0.51924895999999998</c:v>
                </c:pt>
                <c:pt idx="4445">
                  <c:v>0.51924895999999998</c:v>
                </c:pt>
                <c:pt idx="4446">
                  <c:v>0.51924895999999998</c:v>
                </c:pt>
                <c:pt idx="4447">
                  <c:v>0.51924895999999998</c:v>
                </c:pt>
                <c:pt idx="4448">
                  <c:v>0.51924895999999998</c:v>
                </c:pt>
                <c:pt idx="4449">
                  <c:v>0.51924895999999998</c:v>
                </c:pt>
                <c:pt idx="4450">
                  <c:v>0.51924895999999998</c:v>
                </c:pt>
                <c:pt idx="4451">
                  <c:v>0.51924895999999998</c:v>
                </c:pt>
                <c:pt idx="4452">
                  <c:v>0.51924895999999998</c:v>
                </c:pt>
                <c:pt idx="4453">
                  <c:v>0.51924895999999998</c:v>
                </c:pt>
                <c:pt idx="4454">
                  <c:v>0.51924895999999998</c:v>
                </c:pt>
                <c:pt idx="4455">
                  <c:v>0.51924895999999998</c:v>
                </c:pt>
                <c:pt idx="4456">
                  <c:v>0.51924895999999998</c:v>
                </c:pt>
                <c:pt idx="4457">
                  <c:v>0.51924895999999998</c:v>
                </c:pt>
                <c:pt idx="4458">
                  <c:v>0.51924895999999998</c:v>
                </c:pt>
                <c:pt idx="4459">
                  <c:v>0.51924895999999998</c:v>
                </c:pt>
                <c:pt idx="4460">
                  <c:v>0.51924895999999998</c:v>
                </c:pt>
                <c:pt idx="4461">
                  <c:v>0.51924895999999998</c:v>
                </c:pt>
                <c:pt idx="4462">
                  <c:v>0.51924895999999998</c:v>
                </c:pt>
                <c:pt idx="4463">
                  <c:v>0.51924895999999998</c:v>
                </c:pt>
                <c:pt idx="4464">
                  <c:v>0.51924895999999998</c:v>
                </c:pt>
                <c:pt idx="4465">
                  <c:v>0.51924895999999998</c:v>
                </c:pt>
                <c:pt idx="4466">
                  <c:v>0.51924895999999998</c:v>
                </c:pt>
                <c:pt idx="4467">
                  <c:v>0.51924895999999998</c:v>
                </c:pt>
                <c:pt idx="4468">
                  <c:v>0.51924895999999998</c:v>
                </c:pt>
                <c:pt idx="4469">
                  <c:v>0.51924895999999998</c:v>
                </c:pt>
                <c:pt idx="4470">
                  <c:v>0.51924895999999998</c:v>
                </c:pt>
                <c:pt idx="4471">
                  <c:v>0.51924895999999998</c:v>
                </c:pt>
                <c:pt idx="4472">
                  <c:v>0.51924895999999998</c:v>
                </c:pt>
                <c:pt idx="4473">
                  <c:v>0.51924895999999998</c:v>
                </c:pt>
                <c:pt idx="4474">
                  <c:v>0.51924895999999998</c:v>
                </c:pt>
                <c:pt idx="4475">
                  <c:v>0.51924895999999998</c:v>
                </c:pt>
                <c:pt idx="4476">
                  <c:v>0.51924895999999998</c:v>
                </c:pt>
                <c:pt idx="4477">
                  <c:v>0.51924895999999998</c:v>
                </c:pt>
                <c:pt idx="4478">
                  <c:v>0.51924895999999998</c:v>
                </c:pt>
                <c:pt idx="4479">
                  <c:v>0.51924895999999998</c:v>
                </c:pt>
                <c:pt idx="4480">
                  <c:v>0.51924895999999998</c:v>
                </c:pt>
                <c:pt idx="4481">
                  <c:v>0.51924895999999998</c:v>
                </c:pt>
                <c:pt idx="4482">
                  <c:v>0.51924895999999998</c:v>
                </c:pt>
                <c:pt idx="4483">
                  <c:v>0.51924895999999998</c:v>
                </c:pt>
                <c:pt idx="4484">
                  <c:v>0.51924895999999998</c:v>
                </c:pt>
                <c:pt idx="4485">
                  <c:v>0.51924895999999998</c:v>
                </c:pt>
                <c:pt idx="4486">
                  <c:v>0.51924895999999998</c:v>
                </c:pt>
                <c:pt idx="4487">
                  <c:v>0.51924895999999998</c:v>
                </c:pt>
                <c:pt idx="4488">
                  <c:v>0.51924895999999998</c:v>
                </c:pt>
                <c:pt idx="4489">
                  <c:v>0.51924895999999998</c:v>
                </c:pt>
                <c:pt idx="4490">
                  <c:v>0.51924895999999998</c:v>
                </c:pt>
                <c:pt idx="4491">
                  <c:v>0.51924895999999998</c:v>
                </c:pt>
                <c:pt idx="4492">
                  <c:v>0.51924895999999998</c:v>
                </c:pt>
                <c:pt idx="4493">
                  <c:v>0.51924895999999998</c:v>
                </c:pt>
                <c:pt idx="4494">
                  <c:v>0.51924895999999998</c:v>
                </c:pt>
                <c:pt idx="4495">
                  <c:v>0.51924895999999998</c:v>
                </c:pt>
                <c:pt idx="4496">
                  <c:v>0.51924895999999998</c:v>
                </c:pt>
                <c:pt idx="4497">
                  <c:v>0.51924895999999998</c:v>
                </c:pt>
                <c:pt idx="4498">
                  <c:v>0.51924895999999998</c:v>
                </c:pt>
                <c:pt idx="4499">
                  <c:v>0.51924895999999998</c:v>
                </c:pt>
                <c:pt idx="4500">
                  <c:v>0.28372955</c:v>
                </c:pt>
                <c:pt idx="4501">
                  <c:v>0.28372955</c:v>
                </c:pt>
                <c:pt idx="4502">
                  <c:v>0.28372955</c:v>
                </c:pt>
                <c:pt idx="4503">
                  <c:v>0.28372955</c:v>
                </c:pt>
                <c:pt idx="4504">
                  <c:v>0.28372955</c:v>
                </c:pt>
                <c:pt idx="4505">
                  <c:v>0.28372955</c:v>
                </c:pt>
                <c:pt idx="4506">
                  <c:v>0.28372955</c:v>
                </c:pt>
                <c:pt idx="4507">
                  <c:v>0.28372955</c:v>
                </c:pt>
                <c:pt idx="4508">
                  <c:v>0.28372955</c:v>
                </c:pt>
                <c:pt idx="4509">
                  <c:v>0.28372955</c:v>
                </c:pt>
                <c:pt idx="4510">
                  <c:v>0.28372955</c:v>
                </c:pt>
                <c:pt idx="4511">
                  <c:v>0.28372955</c:v>
                </c:pt>
                <c:pt idx="4512">
                  <c:v>0.28372955</c:v>
                </c:pt>
                <c:pt idx="4513">
                  <c:v>0.28372955</c:v>
                </c:pt>
                <c:pt idx="4514">
                  <c:v>0.28372955</c:v>
                </c:pt>
                <c:pt idx="4515">
                  <c:v>0.28372955</c:v>
                </c:pt>
                <c:pt idx="4516">
                  <c:v>0.28372955</c:v>
                </c:pt>
                <c:pt idx="4517">
                  <c:v>0.28372955</c:v>
                </c:pt>
                <c:pt idx="4518">
                  <c:v>0.28372955</c:v>
                </c:pt>
                <c:pt idx="4519">
                  <c:v>0.28372955</c:v>
                </c:pt>
                <c:pt idx="4520">
                  <c:v>0.28372955</c:v>
                </c:pt>
                <c:pt idx="4521">
                  <c:v>0.28372955</c:v>
                </c:pt>
                <c:pt idx="4522">
                  <c:v>0.28372955</c:v>
                </c:pt>
                <c:pt idx="4523">
                  <c:v>0.28372955</c:v>
                </c:pt>
                <c:pt idx="4524">
                  <c:v>0.28372955</c:v>
                </c:pt>
                <c:pt idx="4525">
                  <c:v>0.28372955</c:v>
                </c:pt>
                <c:pt idx="4526">
                  <c:v>0.28372955</c:v>
                </c:pt>
                <c:pt idx="4527">
                  <c:v>0.28372955</c:v>
                </c:pt>
                <c:pt idx="4528">
                  <c:v>0.28372955</c:v>
                </c:pt>
                <c:pt idx="4529">
                  <c:v>0.28372955</c:v>
                </c:pt>
                <c:pt idx="4530">
                  <c:v>0.28372955</c:v>
                </c:pt>
                <c:pt idx="4531">
                  <c:v>0.28372955</c:v>
                </c:pt>
                <c:pt idx="4532">
                  <c:v>0.28372955</c:v>
                </c:pt>
                <c:pt idx="4533">
                  <c:v>0.28372955</c:v>
                </c:pt>
                <c:pt idx="4534">
                  <c:v>0.28372955</c:v>
                </c:pt>
                <c:pt idx="4535">
                  <c:v>0.28372955</c:v>
                </c:pt>
                <c:pt idx="4536">
                  <c:v>0.28372955</c:v>
                </c:pt>
                <c:pt idx="4537">
                  <c:v>0.28372955</c:v>
                </c:pt>
                <c:pt idx="4538">
                  <c:v>0.28372955</c:v>
                </c:pt>
                <c:pt idx="4539">
                  <c:v>0.28372955</c:v>
                </c:pt>
                <c:pt idx="4540">
                  <c:v>0.28372955</c:v>
                </c:pt>
                <c:pt idx="4541">
                  <c:v>0.28372955</c:v>
                </c:pt>
                <c:pt idx="4542">
                  <c:v>0.28372955</c:v>
                </c:pt>
                <c:pt idx="4543">
                  <c:v>0.28372955</c:v>
                </c:pt>
                <c:pt idx="4544">
                  <c:v>0.28372955</c:v>
                </c:pt>
                <c:pt idx="4545">
                  <c:v>0.28372955</c:v>
                </c:pt>
                <c:pt idx="4546">
                  <c:v>0.28372955</c:v>
                </c:pt>
                <c:pt idx="4547">
                  <c:v>0.28372955</c:v>
                </c:pt>
                <c:pt idx="4548">
                  <c:v>0.28372955</c:v>
                </c:pt>
                <c:pt idx="4549">
                  <c:v>0.28372955</c:v>
                </c:pt>
                <c:pt idx="4550">
                  <c:v>0.28372955</c:v>
                </c:pt>
                <c:pt idx="4551">
                  <c:v>0.28372955</c:v>
                </c:pt>
                <c:pt idx="4552">
                  <c:v>0.28372955</c:v>
                </c:pt>
                <c:pt idx="4553">
                  <c:v>0.28372955</c:v>
                </c:pt>
                <c:pt idx="4554">
                  <c:v>0.28372955</c:v>
                </c:pt>
                <c:pt idx="4555">
                  <c:v>0.28372955</c:v>
                </c:pt>
                <c:pt idx="4556">
                  <c:v>0.28372955</c:v>
                </c:pt>
                <c:pt idx="4557">
                  <c:v>0.28372955</c:v>
                </c:pt>
                <c:pt idx="4558">
                  <c:v>0.28372955</c:v>
                </c:pt>
                <c:pt idx="4559">
                  <c:v>0.28372955</c:v>
                </c:pt>
                <c:pt idx="4560">
                  <c:v>0.28372955</c:v>
                </c:pt>
                <c:pt idx="4561">
                  <c:v>0.28372955</c:v>
                </c:pt>
                <c:pt idx="4562">
                  <c:v>0.28372955</c:v>
                </c:pt>
                <c:pt idx="4563">
                  <c:v>0.28372955</c:v>
                </c:pt>
                <c:pt idx="4564">
                  <c:v>0.28372955</c:v>
                </c:pt>
                <c:pt idx="4565">
                  <c:v>0.28372955</c:v>
                </c:pt>
                <c:pt idx="4566">
                  <c:v>0.28372955</c:v>
                </c:pt>
                <c:pt idx="4567">
                  <c:v>0.28372955</c:v>
                </c:pt>
                <c:pt idx="4568">
                  <c:v>0.28372955</c:v>
                </c:pt>
                <c:pt idx="4569">
                  <c:v>0.28372955</c:v>
                </c:pt>
                <c:pt idx="4570">
                  <c:v>0.28372955</c:v>
                </c:pt>
                <c:pt idx="4571">
                  <c:v>0.28372955</c:v>
                </c:pt>
                <c:pt idx="4572">
                  <c:v>0.28372955</c:v>
                </c:pt>
                <c:pt idx="4573">
                  <c:v>0.28372955</c:v>
                </c:pt>
                <c:pt idx="4574">
                  <c:v>0.28372955</c:v>
                </c:pt>
                <c:pt idx="4575">
                  <c:v>0.28372955</c:v>
                </c:pt>
                <c:pt idx="4576">
                  <c:v>0.28372955</c:v>
                </c:pt>
                <c:pt idx="4577">
                  <c:v>0.28372955</c:v>
                </c:pt>
                <c:pt idx="4578">
                  <c:v>0.28372955</c:v>
                </c:pt>
                <c:pt idx="4579">
                  <c:v>0.28372955</c:v>
                </c:pt>
                <c:pt idx="4580">
                  <c:v>0.28372955</c:v>
                </c:pt>
                <c:pt idx="4581">
                  <c:v>0.28372955</c:v>
                </c:pt>
                <c:pt idx="4582">
                  <c:v>0.28372955</c:v>
                </c:pt>
                <c:pt idx="4583">
                  <c:v>0.28372955</c:v>
                </c:pt>
                <c:pt idx="4584">
                  <c:v>0.28372955</c:v>
                </c:pt>
                <c:pt idx="4585">
                  <c:v>0.28372955</c:v>
                </c:pt>
                <c:pt idx="4586">
                  <c:v>0.28372955</c:v>
                </c:pt>
                <c:pt idx="4587">
                  <c:v>0.28372955</c:v>
                </c:pt>
                <c:pt idx="4588">
                  <c:v>0.28372955</c:v>
                </c:pt>
                <c:pt idx="4589">
                  <c:v>0.28372955</c:v>
                </c:pt>
                <c:pt idx="4590">
                  <c:v>0.28372955</c:v>
                </c:pt>
                <c:pt idx="4591">
                  <c:v>0.28372955</c:v>
                </c:pt>
                <c:pt idx="4592">
                  <c:v>0.28372955</c:v>
                </c:pt>
                <c:pt idx="4593">
                  <c:v>0.28372955</c:v>
                </c:pt>
                <c:pt idx="4594">
                  <c:v>0.28372955</c:v>
                </c:pt>
                <c:pt idx="4595">
                  <c:v>0.28372955</c:v>
                </c:pt>
                <c:pt idx="4596">
                  <c:v>0.28372955</c:v>
                </c:pt>
                <c:pt idx="4597">
                  <c:v>0.28372955</c:v>
                </c:pt>
                <c:pt idx="4598">
                  <c:v>0.28372955</c:v>
                </c:pt>
                <c:pt idx="4599">
                  <c:v>0.28372955</c:v>
                </c:pt>
                <c:pt idx="4600">
                  <c:v>4.8202515000000001E-2</c:v>
                </c:pt>
                <c:pt idx="4601">
                  <c:v>4.8202515000000001E-2</c:v>
                </c:pt>
                <c:pt idx="4602">
                  <c:v>4.8202515000000001E-2</c:v>
                </c:pt>
                <c:pt idx="4603">
                  <c:v>4.8202515000000001E-2</c:v>
                </c:pt>
                <c:pt idx="4604">
                  <c:v>4.8202515000000001E-2</c:v>
                </c:pt>
                <c:pt idx="4605">
                  <c:v>4.8202515000000001E-2</c:v>
                </c:pt>
                <c:pt idx="4606">
                  <c:v>4.8202515000000001E-2</c:v>
                </c:pt>
                <c:pt idx="4607">
                  <c:v>4.8202515000000001E-2</c:v>
                </c:pt>
                <c:pt idx="4608">
                  <c:v>4.8202515000000001E-2</c:v>
                </c:pt>
                <c:pt idx="4609">
                  <c:v>4.8202515000000001E-2</c:v>
                </c:pt>
                <c:pt idx="4610">
                  <c:v>4.8202515000000001E-2</c:v>
                </c:pt>
                <c:pt idx="4611">
                  <c:v>4.8202515000000001E-2</c:v>
                </c:pt>
                <c:pt idx="4612">
                  <c:v>4.8202515000000001E-2</c:v>
                </c:pt>
                <c:pt idx="4613">
                  <c:v>4.8202515000000001E-2</c:v>
                </c:pt>
                <c:pt idx="4614">
                  <c:v>4.8202515000000001E-2</c:v>
                </c:pt>
                <c:pt idx="4615">
                  <c:v>4.8202515000000001E-2</c:v>
                </c:pt>
                <c:pt idx="4616">
                  <c:v>4.8202515000000001E-2</c:v>
                </c:pt>
                <c:pt idx="4617">
                  <c:v>4.8202515000000001E-2</c:v>
                </c:pt>
                <c:pt idx="4618">
                  <c:v>4.8202515000000001E-2</c:v>
                </c:pt>
                <c:pt idx="4619">
                  <c:v>4.8202515000000001E-2</c:v>
                </c:pt>
                <c:pt idx="4620">
                  <c:v>4.8202515000000001E-2</c:v>
                </c:pt>
                <c:pt idx="4621">
                  <c:v>4.8202515000000001E-2</c:v>
                </c:pt>
                <c:pt idx="4622">
                  <c:v>4.8202515000000001E-2</c:v>
                </c:pt>
                <c:pt idx="4623">
                  <c:v>4.8202515000000001E-2</c:v>
                </c:pt>
                <c:pt idx="4624">
                  <c:v>4.8202515000000001E-2</c:v>
                </c:pt>
                <c:pt idx="4625">
                  <c:v>4.8202515000000001E-2</c:v>
                </c:pt>
                <c:pt idx="4626">
                  <c:v>4.8202515000000001E-2</c:v>
                </c:pt>
                <c:pt idx="4627">
                  <c:v>4.8202515000000001E-2</c:v>
                </c:pt>
                <c:pt idx="4628">
                  <c:v>4.8202515000000001E-2</c:v>
                </c:pt>
                <c:pt idx="4629">
                  <c:v>4.8202515000000001E-2</c:v>
                </c:pt>
                <c:pt idx="4630">
                  <c:v>4.8202515000000001E-2</c:v>
                </c:pt>
                <c:pt idx="4631">
                  <c:v>4.8202515000000001E-2</c:v>
                </c:pt>
                <c:pt idx="4632">
                  <c:v>4.8202515000000001E-2</c:v>
                </c:pt>
                <c:pt idx="4633">
                  <c:v>4.8202515000000001E-2</c:v>
                </c:pt>
                <c:pt idx="4634">
                  <c:v>4.8202515000000001E-2</c:v>
                </c:pt>
                <c:pt idx="4635">
                  <c:v>4.8202515000000001E-2</c:v>
                </c:pt>
                <c:pt idx="4636">
                  <c:v>4.8202515000000001E-2</c:v>
                </c:pt>
                <c:pt idx="4637">
                  <c:v>4.8202515000000001E-2</c:v>
                </c:pt>
                <c:pt idx="4638">
                  <c:v>4.8202515000000001E-2</c:v>
                </c:pt>
                <c:pt idx="4639">
                  <c:v>4.8202515000000001E-2</c:v>
                </c:pt>
                <c:pt idx="4640">
                  <c:v>4.8202515000000001E-2</c:v>
                </c:pt>
                <c:pt idx="4641">
                  <c:v>4.8202515000000001E-2</c:v>
                </c:pt>
                <c:pt idx="4642">
                  <c:v>4.8202515000000001E-2</c:v>
                </c:pt>
                <c:pt idx="4643">
                  <c:v>4.8202515000000001E-2</c:v>
                </c:pt>
                <c:pt idx="4644">
                  <c:v>4.8202515000000001E-2</c:v>
                </c:pt>
                <c:pt idx="4645">
                  <c:v>4.8202515000000001E-2</c:v>
                </c:pt>
                <c:pt idx="4646">
                  <c:v>4.8202515000000001E-2</c:v>
                </c:pt>
                <c:pt idx="4647">
                  <c:v>4.8202515000000001E-2</c:v>
                </c:pt>
                <c:pt idx="4648">
                  <c:v>4.8202515000000001E-2</c:v>
                </c:pt>
                <c:pt idx="4649">
                  <c:v>4.8202515000000001E-2</c:v>
                </c:pt>
                <c:pt idx="4650">
                  <c:v>4.8202515000000001E-2</c:v>
                </c:pt>
                <c:pt idx="4651">
                  <c:v>4.8202515000000001E-2</c:v>
                </c:pt>
                <c:pt idx="4652">
                  <c:v>4.8202515000000001E-2</c:v>
                </c:pt>
                <c:pt idx="4653">
                  <c:v>4.8202515000000001E-2</c:v>
                </c:pt>
                <c:pt idx="4654">
                  <c:v>4.8202515000000001E-2</c:v>
                </c:pt>
                <c:pt idx="4655">
                  <c:v>4.8202515000000001E-2</c:v>
                </c:pt>
                <c:pt idx="4656">
                  <c:v>4.8202515000000001E-2</c:v>
                </c:pt>
                <c:pt idx="4657">
                  <c:v>4.8202515000000001E-2</c:v>
                </c:pt>
                <c:pt idx="4658">
                  <c:v>4.8202515000000001E-2</c:v>
                </c:pt>
                <c:pt idx="4659">
                  <c:v>4.8202515000000001E-2</c:v>
                </c:pt>
                <c:pt idx="4660">
                  <c:v>4.8202515000000001E-2</c:v>
                </c:pt>
                <c:pt idx="4661">
                  <c:v>4.8202515000000001E-2</c:v>
                </c:pt>
                <c:pt idx="4662">
                  <c:v>4.8202515000000001E-2</c:v>
                </c:pt>
                <c:pt idx="4663">
                  <c:v>4.8202515000000001E-2</c:v>
                </c:pt>
                <c:pt idx="4664">
                  <c:v>4.8202515000000001E-2</c:v>
                </c:pt>
                <c:pt idx="4665">
                  <c:v>4.8202515000000001E-2</c:v>
                </c:pt>
                <c:pt idx="4666">
                  <c:v>4.8202515000000001E-2</c:v>
                </c:pt>
                <c:pt idx="4667">
                  <c:v>4.8202515000000001E-2</c:v>
                </c:pt>
                <c:pt idx="4668">
                  <c:v>4.8202515000000001E-2</c:v>
                </c:pt>
                <c:pt idx="4669">
                  <c:v>4.8202515000000001E-2</c:v>
                </c:pt>
                <c:pt idx="4670">
                  <c:v>4.8202515000000001E-2</c:v>
                </c:pt>
                <c:pt idx="4671">
                  <c:v>4.8202515000000001E-2</c:v>
                </c:pt>
                <c:pt idx="4672">
                  <c:v>4.8202515000000001E-2</c:v>
                </c:pt>
                <c:pt idx="4673">
                  <c:v>4.8202515000000001E-2</c:v>
                </c:pt>
                <c:pt idx="4674">
                  <c:v>4.8202515000000001E-2</c:v>
                </c:pt>
                <c:pt idx="4675">
                  <c:v>4.8202515000000001E-2</c:v>
                </c:pt>
                <c:pt idx="4676">
                  <c:v>4.8202515000000001E-2</c:v>
                </c:pt>
                <c:pt idx="4677">
                  <c:v>4.8202515000000001E-2</c:v>
                </c:pt>
                <c:pt idx="4678">
                  <c:v>4.8202515000000001E-2</c:v>
                </c:pt>
                <c:pt idx="4679">
                  <c:v>4.8202515000000001E-2</c:v>
                </c:pt>
                <c:pt idx="4680">
                  <c:v>4.8202515000000001E-2</c:v>
                </c:pt>
                <c:pt idx="4681">
                  <c:v>4.8202515000000001E-2</c:v>
                </c:pt>
                <c:pt idx="4682">
                  <c:v>4.8202515000000001E-2</c:v>
                </c:pt>
                <c:pt idx="4683">
                  <c:v>4.8202515000000001E-2</c:v>
                </c:pt>
                <c:pt idx="4684">
                  <c:v>4.8202515000000001E-2</c:v>
                </c:pt>
                <c:pt idx="4685">
                  <c:v>4.8202515000000001E-2</c:v>
                </c:pt>
                <c:pt idx="4686">
                  <c:v>4.8202515000000001E-2</c:v>
                </c:pt>
                <c:pt idx="4687">
                  <c:v>4.8202515000000001E-2</c:v>
                </c:pt>
                <c:pt idx="4688">
                  <c:v>4.8202515000000001E-2</c:v>
                </c:pt>
                <c:pt idx="4689">
                  <c:v>4.8202515000000001E-2</c:v>
                </c:pt>
                <c:pt idx="4690">
                  <c:v>4.8202515000000001E-2</c:v>
                </c:pt>
                <c:pt idx="4691">
                  <c:v>4.8202515000000001E-2</c:v>
                </c:pt>
                <c:pt idx="4692">
                  <c:v>4.8202515000000001E-2</c:v>
                </c:pt>
                <c:pt idx="4693">
                  <c:v>4.8202515000000001E-2</c:v>
                </c:pt>
                <c:pt idx="4694">
                  <c:v>4.8202515000000001E-2</c:v>
                </c:pt>
                <c:pt idx="4695">
                  <c:v>4.8202515000000001E-2</c:v>
                </c:pt>
                <c:pt idx="4696">
                  <c:v>4.8202515000000001E-2</c:v>
                </c:pt>
                <c:pt idx="4697">
                  <c:v>4.8202515000000001E-2</c:v>
                </c:pt>
                <c:pt idx="4698">
                  <c:v>4.8202515000000001E-2</c:v>
                </c:pt>
                <c:pt idx="4699">
                  <c:v>4.8202515000000001E-2</c:v>
                </c:pt>
                <c:pt idx="4700">
                  <c:v>0.81268309999999999</c:v>
                </c:pt>
                <c:pt idx="4701">
                  <c:v>0.81268309999999999</c:v>
                </c:pt>
                <c:pt idx="4702">
                  <c:v>0.81268309999999999</c:v>
                </c:pt>
                <c:pt idx="4703">
                  <c:v>0.81268309999999999</c:v>
                </c:pt>
                <c:pt idx="4704">
                  <c:v>0.81268309999999999</c:v>
                </c:pt>
                <c:pt idx="4705">
                  <c:v>0.81268309999999999</c:v>
                </c:pt>
                <c:pt idx="4706">
                  <c:v>0.81268309999999999</c:v>
                </c:pt>
                <c:pt idx="4707">
                  <c:v>0.81268309999999999</c:v>
                </c:pt>
                <c:pt idx="4708">
                  <c:v>0.81268309999999999</c:v>
                </c:pt>
                <c:pt idx="4709">
                  <c:v>0.81268309999999999</c:v>
                </c:pt>
                <c:pt idx="4710">
                  <c:v>0.81268309999999999</c:v>
                </c:pt>
                <c:pt idx="4711">
                  <c:v>0.81268309999999999</c:v>
                </c:pt>
                <c:pt idx="4712">
                  <c:v>0.81268309999999999</c:v>
                </c:pt>
                <c:pt idx="4713">
                  <c:v>0.81268309999999999</c:v>
                </c:pt>
                <c:pt idx="4714">
                  <c:v>0.81268309999999999</c:v>
                </c:pt>
                <c:pt idx="4715">
                  <c:v>0.81268309999999999</c:v>
                </c:pt>
                <c:pt idx="4716">
                  <c:v>0.81268309999999999</c:v>
                </c:pt>
                <c:pt idx="4717">
                  <c:v>0.81268309999999999</c:v>
                </c:pt>
                <c:pt idx="4718">
                  <c:v>0.81268309999999999</c:v>
                </c:pt>
                <c:pt idx="4719">
                  <c:v>0.81268309999999999</c:v>
                </c:pt>
                <c:pt idx="4720">
                  <c:v>0.81268309999999999</c:v>
                </c:pt>
                <c:pt idx="4721">
                  <c:v>0.81268309999999999</c:v>
                </c:pt>
                <c:pt idx="4722">
                  <c:v>0.81268309999999999</c:v>
                </c:pt>
                <c:pt idx="4723">
                  <c:v>0.81268309999999999</c:v>
                </c:pt>
                <c:pt idx="4724">
                  <c:v>0.81268309999999999</c:v>
                </c:pt>
                <c:pt idx="4725">
                  <c:v>0.81268309999999999</c:v>
                </c:pt>
                <c:pt idx="4726">
                  <c:v>0.81268309999999999</c:v>
                </c:pt>
                <c:pt idx="4727">
                  <c:v>0.81268309999999999</c:v>
                </c:pt>
                <c:pt idx="4728">
                  <c:v>0.81268309999999999</c:v>
                </c:pt>
                <c:pt idx="4729">
                  <c:v>0.81268309999999999</c:v>
                </c:pt>
                <c:pt idx="4730">
                  <c:v>0.81268309999999999</c:v>
                </c:pt>
                <c:pt idx="4731">
                  <c:v>0.81268309999999999</c:v>
                </c:pt>
                <c:pt idx="4732">
                  <c:v>0.81268309999999999</c:v>
                </c:pt>
                <c:pt idx="4733">
                  <c:v>0.81268309999999999</c:v>
                </c:pt>
                <c:pt idx="4734">
                  <c:v>0.81268309999999999</c:v>
                </c:pt>
                <c:pt idx="4735">
                  <c:v>0.81268309999999999</c:v>
                </c:pt>
                <c:pt idx="4736">
                  <c:v>0.81268309999999999</c:v>
                </c:pt>
                <c:pt idx="4737">
                  <c:v>0.81268309999999999</c:v>
                </c:pt>
                <c:pt idx="4738">
                  <c:v>0.81268309999999999</c:v>
                </c:pt>
                <c:pt idx="4739">
                  <c:v>0.81268309999999999</c:v>
                </c:pt>
                <c:pt idx="4740">
                  <c:v>0.81268309999999999</c:v>
                </c:pt>
                <c:pt idx="4741">
                  <c:v>0.81268309999999999</c:v>
                </c:pt>
                <c:pt idx="4742">
                  <c:v>0.81268309999999999</c:v>
                </c:pt>
                <c:pt idx="4743">
                  <c:v>0.81268309999999999</c:v>
                </c:pt>
                <c:pt idx="4744">
                  <c:v>0.81268309999999999</c:v>
                </c:pt>
                <c:pt idx="4745">
                  <c:v>0.81268309999999999</c:v>
                </c:pt>
                <c:pt idx="4746">
                  <c:v>0.81268309999999999</c:v>
                </c:pt>
                <c:pt idx="4747">
                  <c:v>0.81268309999999999</c:v>
                </c:pt>
                <c:pt idx="4748">
                  <c:v>0.81268309999999999</c:v>
                </c:pt>
                <c:pt idx="4749">
                  <c:v>0.81268309999999999</c:v>
                </c:pt>
                <c:pt idx="4750">
                  <c:v>0.81268309999999999</c:v>
                </c:pt>
                <c:pt idx="4751">
                  <c:v>0.81268309999999999</c:v>
                </c:pt>
                <c:pt idx="4752">
                  <c:v>0.81268309999999999</c:v>
                </c:pt>
                <c:pt idx="4753">
                  <c:v>0.81268309999999999</c:v>
                </c:pt>
                <c:pt idx="4754">
                  <c:v>0.81268309999999999</c:v>
                </c:pt>
                <c:pt idx="4755">
                  <c:v>0.81268309999999999</c:v>
                </c:pt>
                <c:pt idx="4756">
                  <c:v>0.81268309999999999</c:v>
                </c:pt>
                <c:pt idx="4757">
                  <c:v>0.81268309999999999</c:v>
                </c:pt>
                <c:pt idx="4758">
                  <c:v>0.81268309999999999</c:v>
                </c:pt>
                <c:pt idx="4759">
                  <c:v>0.81268309999999999</c:v>
                </c:pt>
                <c:pt idx="4760">
                  <c:v>0.81268309999999999</c:v>
                </c:pt>
                <c:pt idx="4761">
                  <c:v>0.81268309999999999</c:v>
                </c:pt>
                <c:pt idx="4762">
                  <c:v>0.81268309999999999</c:v>
                </c:pt>
                <c:pt idx="4763">
                  <c:v>0.81268309999999999</c:v>
                </c:pt>
                <c:pt idx="4764">
                  <c:v>0.81268309999999999</c:v>
                </c:pt>
                <c:pt idx="4765">
                  <c:v>0.81268309999999999</c:v>
                </c:pt>
                <c:pt idx="4766">
                  <c:v>0.81268309999999999</c:v>
                </c:pt>
                <c:pt idx="4767">
                  <c:v>0.81268309999999999</c:v>
                </c:pt>
                <c:pt idx="4768">
                  <c:v>0.81268309999999999</c:v>
                </c:pt>
                <c:pt idx="4769">
                  <c:v>0.81268309999999999</c:v>
                </c:pt>
                <c:pt idx="4770">
                  <c:v>0.81268309999999999</c:v>
                </c:pt>
                <c:pt idx="4771">
                  <c:v>0.81268309999999999</c:v>
                </c:pt>
                <c:pt idx="4772">
                  <c:v>0.81268309999999999</c:v>
                </c:pt>
                <c:pt idx="4773">
                  <c:v>0.81268309999999999</c:v>
                </c:pt>
                <c:pt idx="4774">
                  <c:v>0.81268309999999999</c:v>
                </c:pt>
                <c:pt idx="4775">
                  <c:v>0.81268309999999999</c:v>
                </c:pt>
                <c:pt idx="4776">
                  <c:v>0.81268309999999999</c:v>
                </c:pt>
                <c:pt idx="4777">
                  <c:v>0.81268309999999999</c:v>
                </c:pt>
                <c:pt idx="4778">
                  <c:v>0.81268309999999999</c:v>
                </c:pt>
                <c:pt idx="4779">
                  <c:v>0.81268309999999999</c:v>
                </c:pt>
                <c:pt idx="4780">
                  <c:v>0.81268309999999999</c:v>
                </c:pt>
                <c:pt idx="4781">
                  <c:v>0.81268309999999999</c:v>
                </c:pt>
                <c:pt idx="4782">
                  <c:v>0.81268309999999999</c:v>
                </c:pt>
                <c:pt idx="4783">
                  <c:v>0.81268309999999999</c:v>
                </c:pt>
                <c:pt idx="4784">
                  <c:v>0.81268309999999999</c:v>
                </c:pt>
                <c:pt idx="4785">
                  <c:v>0.81268309999999999</c:v>
                </c:pt>
                <c:pt idx="4786">
                  <c:v>0.81268309999999999</c:v>
                </c:pt>
                <c:pt idx="4787">
                  <c:v>0.81268309999999999</c:v>
                </c:pt>
                <c:pt idx="4788">
                  <c:v>0.81268309999999999</c:v>
                </c:pt>
                <c:pt idx="4789">
                  <c:v>0.81268309999999999</c:v>
                </c:pt>
                <c:pt idx="4790">
                  <c:v>0.81268309999999999</c:v>
                </c:pt>
                <c:pt idx="4791">
                  <c:v>0.81268309999999999</c:v>
                </c:pt>
                <c:pt idx="4792">
                  <c:v>0.81268309999999999</c:v>
                </c:pt>
                <c:pt idx="4793">
                  <c:v>0.81268309999999999</c:v>
                </c:pt>
                <c:pt idx="4794">
                  <c:v>0.81268309999999999</c:v>
                </c:pt>
                <c:pt idx="4795">
                  <c:v>0.81268309999999999</c:v>
                </c:pt>
                <c:pt idx="4796">
                  <c:v>0.81268309999999999</c:v>
                </c:pt>
                <c:pt idx="4797">
                  <c:v>0.81268309999999999</c:v>
                </c:pt>
                <c:pt idx="4798">
                  <c:v>0.81268309999999999</c:v>
                </c:pt>
                <c:pt idx="4799">
                  <c:v>0.81268309999999999</c:v>
                </c:pt>
                <c:pt idx="4800">
                  <c:v>0.57717130000000005</c:v>
                </c:pt>
                <c:pt idx="4801">
                  <c:v>0.57717130000000005</c:v>
                </c:pt>
                <c:pt idx="4802">
                  <c:v>0.57717130000000005</c:v>
                </c:pt>
                <c:pt idx="4803">
                  <c:v>0.57717130000000005</c:v>
                </c:pt>
                <c:pt idx="4804">
                  <c:v>0.57717130000000005</c:v>
                </c:pt>
                <c:pt idx="4805">
                  <c:v>0.57717130000000005</c:v>
                </c:pt>
                <c:pt idx="4806">
                  <c:v>0.57717130000000005</c:v>
                </c:pt>
                <c:pt idx="4807">
                  <c:v>0.57717130000000005</c:v>
                </c:pt>
                <c:pt idx="4808">
                  <c:v>0.57717130000000005</c:v>
                </c:pt>
                <c:pt idx="4809">
                  <c:v>0.57717130000000005</c:v>
                </c:pt>
                <c:pt idx="4810">
                  <c:v>0.57717130000000005</c:v>
                </c:pt>
                <c:pt idx="4811">
                  <c:v>0.57717130000000005</c:v>
                </c:pt>
                <c:pt idx="4812">
                  <c:v>0.57717130000000005</c:v>
                </c:pt>
                <c:pt idx="4813">
                  <c:v>0.57717130000000005</c:v>
                </c:pt>
                <c:pt idx="4814">
                  <c:v>0.57717130000000005</c:v>
                </c:pt>
                <c:pt idx="4815">
                  <c:v>0.57717130000000005</c:v>
                </c:pt>
                <c:pt idx="4816">
                  <c:v>0.57717130000000005</c:v>
                </c:pt>
                <c:pt idx="4817">
                  <c:v>0.57717130000000005</c:v>
                </c:pt>
                <c:pt idx="4818">
                  <c:v>0.57717130000000005</c:v>
                </c:pt>
                <c:pt idx="4819">
                  <c:v>0.57717130000000005</c:v>
                </c:pt>
                <c:pt idx="4820">
                  <c:v>0.57717130000000005</c:v>
                </c:pt>
                <c:pt idx="4821">
                  <c:v>0.57717130000000005</c:v>
                </c:pt>
                <c:pt idx="4822">
                  <c:v>0.57717130000000005</c:v>
                </c:pt>
                <c:pt idx="4823">
                  <c:v>0.57717130000000005</c:v>
                </c:pt>
                <c:pt idx="4824">
                  <c:v>0.57717130000000005</c:v>
                </c:pt>
                <c:pt idx="4825">
                  <c:v>0.57717130000000005</c:v>
                </c:pt>
                <c:pt idx="4826">
                  <c:v>0.57717130000000005</c:v>
                </c:pt>
                <c:pt idx="4827">
                  <c:v>0.57717130000000005</c:v>
                </c:pt>
                <c:pt idx="4828">
                  <c:v>0.57717130000000005</c:v>
                </c:pt>
                <c:pt idx="4829">
                  <c:v>0.57717130000000005</c:v>
                </c:pt>
                <c:pt idx="4830">
                  <c:v>0.57717130000000005</c:v>
                </c:pt>
                <c:pt idx="4831">
                  <c:v>0.57717130000000005</c:v>
                </c:pt>
                <c:pt idx="4832">
                  <c:v>0.57717130000000005</c:v>
                </c:pt>
                <c:pt idx="4833">
                  <c:v>0.57717130000000005</c:v>
                </c:pt>
                <c:pt idx="4834">
                  <c:v>0.57717130000000005</c:v>
                </c:pt>
                <c:pt idx="4835">
                  <c:v>0.57717130000000005</c:v>
                </c:pt>
                <c:pt idx="4836">
                  <c:v>0.57717130000000005</c:v>
                </c:pt>
                <c:pt idx="4837">
                  <c:v>0.57717130000000005</c:v>
                </c:pt>
                <c:pt idx="4838">
                  <c:v>0.57717130000000005</c:v>
                </c:pt>
                <c:pt idx="4839">
                  <c:v>0.57717130000000005</c:v>
                </c:pt>
                <c:pt idx="4840">
                  <c:v>0.57717130000000005</c:v>
                </c:pt>
                <c:pt idx="4841">
                  <c:v>0.57717130000000005</c:v>
                </c:pt>
                <c:pt idx="4842">
                  <c:v>0.57717130000000005</c:v>
                </c:pt>
                <c:pt idx="4843">
                  <c:v>0.57717130000000005</c:v>
                </c:pt>
                <c:pt idx="4844">
                  <c:v>0.57717130000000005</c:v>
                </c:pt>
                <c:pt idx="4845">
                  <c:v>0.57717130000000005</c:v>
                </c:pt>
                <c:pt idx="4846">
                  <c:v>0.57717130000000005</c:v>
                </c:pt>
                <c:pt idx="4847">
                  <c:v>0.57717130000000005</c:v>
                </c:pt>
                <c:pt idx="4848">
                  <c:v>0.57717130000000005</c:v>
                </c:pt>
                <c:pt idx="4849">
                  <c:v>0.57717130000000005</c:v>
                </c:pt>
                <c:pt idx="4850">
                  <c:v>0.57717130000000005</c:v>
                </c:pt>
                <c:pt idx="4851">
                  <c:v>0.57717130000000005</c:v>
                </c:pt>
                <c:pt idx="4852">
                  <c:v>0.57717130000000005</c:v>
                </c:pt>
                <c:pt idx="4853">
                  <c:v>0.57717130000000005</c:v>
                </c:pt>
                <c:pt idx="4854">
                  <c:v>0.57717130000000005</c:v>
                </c:pt>
                <c:pt idx="4855">
                  <c:v>0.57717130000000005</c:v>
                </c:pt>
                <c:pt idx="4856">
                  <c:v>0.57717130000000005</c:v>
                </c:pt>
                <c:pt idx="4857">
                  <c:v>0.57717130000000005</c:v>
                </c:pt>
                <c:pt idx="4858">
                  <c:v>0.57717130000000005</c:v>
                </c:pt>
                <c:pt idx="4859">
                  <c:v>0.57717130000000005</c:v>
                </c:pt>
                <c:pt idx="4860">
                  <c:v>0.57717130000000005</c:v>
                </c:pt>
                <c:pt idx="4861">
                  <c:v>0.57717130000000005</c:v>
                </c:pt>
                <c:pt idx="4862">
                  <c:v>0.57717130000000005</c:v>
                </c:pt>
                <c:pt idx="4863">
                  <c:v>0.57717130000000005</c:v>
                </c:pt>
                <c:pt idx="4864">
                  <c:v>0.57717130000000005</c:v>
                </c:pt>
                <c:pt idx="4865">
                  <c:v>0.57717130000000005</c:v>
                </c:pt>
                <c:pt idx="4866">
                  <c:v>0.57717130000000005</c:v>
                </c:pt>
                <c:pt idx="4867">
                  <c:v>0.57717130000000005</c:v>
                </c:pt>
                <c:pt idx="4868">
                  <c:v>0.57717130000000005</c:v>
                </c:pt>
                <c:pt idx="4869">
                  <c:v>0.57717130000000005</c:v>
                </c:pt>
                <c:pt idx="4870">
                  <c:v>0.57717130000000005</c:v>
                </c:pt>
                <c:pt idx="4871">
                  <c:v>0.57717130000000005</c:v>
                </c:pt>
                <c:pt idx="4872">
                  <c:v>0.57717130000000005</c:v>
                </c:pt>
                <c:pt idx="4873">
                  <c:v>0.57717130000000005</c:v>
                </c:pt>
                <c:pt idx="4874">
                  <c:v>0.57717130000000005</c:v>
                </c:pt>
                <c:pt idx="4875">
                  <c:v>0.57717130000000005</c:v>
                </c:pt>
                <c:pt idx="4876">
                  <c:v>0.57717130000000005</c:v>
                </c:pt>
                <c:pt idx="4877">
                  <c:v>0.57717130000000005</c:v>
                </c:pt>
                <c:pt idx="4878">
                  <c:v>0.57717130000000005</c:v>
                </c:pt>
                <c:pt idx="4879">
                  <c:v>0.57717130000000005</c:v>
                </c:pt>
                <c:pt idx="4880">
                  <c:v>0.57717130000000005</c:v>
                </c:pt>
                <c:pt idx="4881">
                  <c:v>0.57717130000000005</c:v>
                </c:pt>
                <c:pt idx="4882">
                  <c:v>0.57717130000000005</c:v>
                </c:pt>
                <c:pt idx="4883">
                  <c:v>0.57717130000000005</c:v>
                </c:pt>
                <c:pt idx="4884">
                  <c:v>0.57717130000000005</c:v>
                </c:pt>
                <c:pt idx="4885">
                  <c:v>0.57717130000000005</c:v>
                </c:pt>
                <c:pt idx="4886">
                  <c:v>0.57717130000000005</c:v>
                </c:pt>
                <c:pt idx="4887">
                  <c:v>0.57717130000000005</c:v>
                </c:pt>
                <c:pt idx="4888">
                  <c:v>0.57717130000000005</c:v>
                </c:pt>
                <c:pt idx="4889">
                  <c:v>0.57717130000000005</c:v>
                </c:pt>
                <c:pt idx="4890">
                  <c:v>0.57717130000000005</c:v>
                </c:pt>
                <c:pt idx="4891">
                  <c:v>0.57717130000000005</c:v>
                </c:pt>
                <c:pt idx="4892">
                  <c:v>0.57717130000000005</c:v>
                </c:pt>
                <c:pt idx="4893">
                  <c:v>0.57717130000000005</c:v>
                </c:pt>
                <c:pt idx="4894">
                  <c:v>0.57717130000000005</c:v>
                </c:pt>
                <c:pt idx="4895">
                  <c:v>0.57717130000000005</c:v>
                </c:pt>
                <c:pt idx="4896">
                  <c:v>0.57717130000000005</c:v>
                </c:pt>
                <c:pt idx="4897">
                  <c:v>0.57717130000000005</c:v>
                </c:pt>
                <c:pt idx="4898">
                  <c:v>0.57717130000000005</c:v>
                </c:pt>
                <c:pt idx="4899">
                  <c:v>0.57717130000000005</c:v>
                </c:pt>
                <c:pt idx="4900">
                  <c:v>0.34164430000000001</c:v>
                </c:pt>
                <c:pt idx="4901">
                  <c:v>0.34164430000000001</c:v>
                </c:pt>
                <c:pt idx="4902">
                  <c:v>0.34164430000000001</c:v>
                </c:pt>
                <c:pt idx="4903">
                  <c:v>0.34164430000000001</c:v>
                </c:pt>
                <c:pt idx="4904">
                  <c:v>0.34164430000000001</c:v>
                </c:pt>
                <c:pt idx="4905">
                  <c:v>0.34164430000000001</c:v>
                </c:pt>
                <c:pt idx="4906">
                  <c:v>0.34164430000000001</c:v>
                </c:pt>
                <c:pt idx="4907">
                  <c:v>0.34164430000000001</c:v>
                </c:pt>
                <c:pt idx="4908">
                  <c:v>0.34164430000000001</c:v>
                </c:pt>
                <c:pt idx="4909">
                  <c:v>0.34164430000000001</c:v>
                </c:pt>
                <c:pt idx="4910">
                  <c:v>0.34164430000000001</c:v>
                </c:pt>
                <c:pt idx="4911">
                  <c:v>0.34164430000000001</c:v>
                </c:pt>
                <c:pt idx="4912">
                  <c:v>0.34164430000000001</c:v>
                </c:pt>
                <c:pt idx="4913">
                  <c:v>0.34164430000000001</c:v>
                </c:pt>
                <c:pt idx="4914">
                  <c:v>0.34164430000000001</c:v>
                </c:pt>
                <c:pt idx="4915">
                  <c:v>0.34164430000000001</c:v>
                </c:pt>
                <c:pt idx="4916">
                  <c:v>0.34164430000000001</c:v>
                </c:pt>
                <c:pt idx="4917">
                  <c:v>0.34164430000000001</c:v>
                </c:pt>
                <c:pt idx="4918">
                  <c:v>0.34164430000000001</c:v>
                </c:pt>
                <c:pt idx="4919">
                  <c:v>0.34164430000000001</c:v>
                </c:pt>
                <c:pt idx="4920">
                  <c:v>0.34164430000000001</c:v>
                </c:pt>
                <c:pt idx="4921">
                  <c:v>0.34164430000000001</c:v>
                </c:pt>
                <c:pt idx="4922">
                  <c:v>0.34164430000000001</c:v>
                </c:pt>
                <c:pt idx="4923">
                  <c:v>0.34164430000000001</c:v>
                </c:pt>
                <c:pt idx="4924">
                  <c:v>0.34164430000000001</c:v>
                </c:pt>
                <c:pt idx="4925">
                  <c:v>0.34164430000000001</c:v>
                </c:pt>
                <c:pt idx="4926">
                  <c:v>0.34164430000000001</c:v>
                </c:pt>
                <c:pt idx="4927">
                  <c:v>0.34164430000000001</c:v>
                </c:pt>
                <c:pt idx="4928">
                  <c:v>0.34164430000000001</c:v>
                </c:pt>
                <c:pt idx="4929">
                  <c:v>0.34164430000000001</c:v>
                </c:pt>
                <c:pt idx="4930">
                  <c:v>0.34164430000000001</c:v>
                </c:pt>
                <c:pt idx="4931">
                  <c:v>0.34164430000000001</c:v>
                </c:pt>
                <c:pt idx="4932">
                  <c:v>0.34164430000000001</c:v>
                </c:pt>
                <c:pt idx="4933">
                  <c:v>0.34164430000000001</c:v>
                </c:pt>
                <c:pt idx="4934">
                  <c:v>0.34164430000000001</c:v>
                </c:pt>
                <c:pt idx="4935">
                  <c:v>0.34164430000000001</c:v>
                </c:pt>
                <c:pt idx="4936">
                  <c:v>0.34164430000000001</c:v>
                </c:pt>
                <c:pt idx="4937">
                  <c:v>0.34164430000000001</c:v>
                </c:pt>
                <c:pt idx="4938">
                  <c:v>0.34164430000000001</c:v>
                </c:pt>
                <c:pt idx="4939">
                  <c:v>0.34164430000000001</c:v>
                </c:pt>
                <c:pt idx="4940">
                  <c:v>0.34164430000000001</c:v>
                </c:pt>
                <c:pt idx="4941">
                  <c:v>0.34164430000000001</c:v>
                </c:pt>
                <c:pt idx="4942">
                  <c:v>0.34164430000000001</c:v>
                </c:pt>
                <c:pt idx="4943">
                  <c:v>0.34164430000000001</c:v>
                </c:pt>
                <c:pt idx="4944">
                  <c:v>0.34164430000000001</c:v>
                </c:pt>
                <c:pt idx="4945">
                  <c:v>0.34164430000000001</c:v>
                </c:pt>
                <c:pt idx="4946">
                  <c:v>0.34164430000000001</c:v>
                </c:pt>
                <c:pt idx="4947">
                  <c:v>0.34164430000000001</c:v>
                </c:pt>
                <c:pt idx="4948">
                  <c:v>0.34164430000000001</c:v>
                </c:pt>
                <c:pt idx="4949">
                  <c:v>0.34164430000000001</c:v>
                </c:pt>
                <c:pt idx="4950">
                  <c:v>0.34164430000000001</c:v>
                </c:pt>
                <c:pt idx="4951">
                  <c:v>0.34164430000000001</c:v>
                </c:pt>
                <c:pt idx="4952">
                  <c:v>0.34164430000000001</c:v>
                </c:pt>
                <c:pt idx="4953">
                  <c:v>0.34164430000000001</c:v>
                </c:pt>
                <c:pt idx="4954">
                  <c:v>0.34164430000000001</c:v>
                </c:pt>
                <c:pt idx="4955">
                  <c:v>0.34164430000000001</c:v>
                </c:pt>
                <c:pt idx="4956">
                  <c:v>0.34164430000000001</c:v>
                </c:pt>
                <c:pt idx="4957">
                  <c:v>0.34164430000000001</c:v>
                </c:pt>
                <c:pt idx="4958">
                  <c:v>0.34164430000000001</c:v>
                </c:pt>
                <c:pt idx="4959">
                  <c:v>0.34164430000000001</c:v>
                </c:pt>
                <c:pt idx="4960">
                  <c:v>0.34164430000000001</c:v>
                </c:pt>
                <c:pt idx="4961">
                  <c:v>0.34164430000000001</c:v>
                </c:pt>
                <c:pt idx="4962">
                  <c:v>0.34164430000000001</c:v>
                </c:pt>
                <c:pt idx="4963">
                  <c:v>0.34164430000000001</c:v>
                </c:pt>
                <c:pt idx="4964">
                  <c:v>0.34164430000000001</c:v>
                </c:pt>
                <c:pt idx="4965">
                  <c:v>0.34164430000000001</c:v>
                </c:pt>
                <c:pt idx="4966">
                  <c:v>0.34164430000000001</c:v>
                </c:pt>
                <c:pt idx="4967">
                  <c:v>0.34164430000000001</c:v>
                </c:pt>
                <c:pt idx="4968">
                  <c:v>0.34164430000000001</c:v>
                </c:pt>
                <c:pt idx="4969">
                  <c:v>0.34164430000000001</c:v>
                </c:pt>
                <c:pt idx="4970">
                  <c:v>0.34164430000000001</c:v>
                </c:pt>
                <c:pt idx="4971">
                  <c:v>0.34164430000000001</c:v>
                </c:pt>
                <c:pt idx="4972">
                  <c:v>0.34164430000000001</c:v>
                </c:pt>
                <c:pt idx="4973">
                  <c:v>0.34164430000000001</c:v>
                </c:pt>
                <c:pt idx="4974">
                  <c:v>0.34164430000000001</c:v>
                </c:pt>
                <c:pt idx="4975">
                  <c:v>0.34164430000000001</c:v>
                </c:pt>
                <c:pt idx="4976">
                  <c:v>0.34164430000000001</c:v>
                </c:pt>
                <c:pt idx="4977">
                  <c:v>0.34164430000000001</c:v>
                </c:pt>
                <c:pt idx="4978">
                  <c:v>0.34164430000000001</c:v>
                </c:pt>
                <c:pt idx="4979">
                  <c:v>0.34164430000000001</c:v>
                </c:pt>
                <c:pt idx="4980">
                  <c:v>0.34164430000000001</c:v>
                </c:pt>
                <c:pt idx="4981">
                  <c:v>0.34164430000000001</c:v>
                </c:pt>
                <c:pt idx="4982">
                  <c:v>0.34164430000000001</c:v>
                </c:pt>
                <c:pt idx="4983">
                  <c:v>0.34164430000000001</c:v>
                </c:pt>
                <c:pt idx="4984">
                  <c:v>0.34164430000000001</c:v>
                </c:pt>
                <c:pt idx="4985">
                  <c:v>0.34164430000000001</c:v>
                </c:pt>
                <c:pt idx="4986">
                  <c:v>0.34164430000000001</c:v>
                </c:pt>
                <c:pt idx="4987">
                  <c:v>0.34164430000000001</c:v>
                </c:pt>
                <c:pt idx="4988">
                  <c:v>0.34164430000000001</c:v>
                </c:pt>
                <c:pt idx="4989">
                  <c:v>0.34164430000000001</c:v>
                </c:pt>
                <c:pt idx="4990">
                  <c:v>0.34164430000000001</c:v>
                </c:pt>
                <c:pt idx="4991">
                  <c:v>0.34164430000000001</c:v>
                </c:pt>
                <c:pt idx="4992">
                  <c:v>0.34164430000000001</c:v>
                </c:pt>
                <c:pt idx="4993">
                  <c:v>0.34164430000000001</c:v>
                </c:pt>
                <c:pt idx="4994">
                  <c:v>0.34164430000000001</c:v>
                </c:pt>
                <c:pt idx="4995">
                  <c:v>0.34164430000000001</c:v>
                </c:pt>
                <c:pt idx="4996">
                  <c:v>0.34164430000000001</c:v>
                </c:pt>
                <c:pt idx="4997">
                  <c:v>0.34164430000000001</c:v>
                </c:pt>
                <c:pt idx="4998">
                  <c:v>0.34164430000000001</c:v>
                </c:pt>
                <c:pt idx="4999">
                  <c:v>0.34164430000000001</c:v>
                </c:pt>
                <c:pt idx="5000">
                  <c:v>0.10612488</c:v>
                </c:pt>
                <c:pt idx="5001">
                  <c:v>0.10612488</c:v>
                </c:pt>
                <c:pt idx="5002">
                  <c:v>0.10612488</c:v>
                </c:pt>
                <c:pt idx="5003">
                  <c:v>0.10612488</c:v>
                </c:pt>
                <c:pt idx="5004">
                  <c:v>0.10612488</c:v>
                </c:pt>
                <c:pt idx="5005">
                  <c:v>0.10612488</c:v>
                </c:pt>
                <c:pt idx="5006">
                  <c:v>0.10612488</c:v>
                </c:pt>
                <c:pt idx="5007">
                  <c:v>0.10612488</c:v>
                </c:pt>
                <c:pt idx="5008">
                  <c:v>0.10612488</c:v>
                </c:pt>
                <c:pt idx="5009">
                  <c:v>0.10612488</c:v>
                </c:pt>
                <c:pt idx="5010">
                  <c:v>0.10612488</c:v>
                </c:pt>
                <c:pt idx="5011">
                  <c:v>0.10612488</c:v>
                </c:pt>
                <c:pt idx="5012">
                  <c:v>0.10612488</c:v>
                </c:pt>
                <c:pt idx="5013">
                  <c:v>0.10612488</c:v>
                </c:pt>
                <c:pt idx="5014">
                  <c:v>0.10612488</c:v>
                </c:pt>
                <c:pt idx="5015">
                  <c:v>0.10612488</c:v>
                </c:pt>
                <c:pt idx="5016">
                  <c:v>0.10612488</c:v>
                </c:pt>
                <c:pt idx="5017">
                  <c:v>0.10612488</c:v>
                </c:pt>
                <c:pt idx="5018">
                  <c:v>0.10612488</c:v>
                </c:pt>
                <c:pt idx="5019">
                  <c:v>0.10612488</c:v>
                </c:pt>
                <c:pt idx="5020">
                  <c:v>0.10612488</c:v>
                </c:pt>
                <c:pt idx="5021">
                  <c:v>0.10612488</c:v>
                </c:pt>
                <c:pt idx="5022">
                  <c:v>0.10612488</c:v>
                </c:pt>
                <c:pt idx="5023">
                  <c:v>0.10612488</c:v>
                </c:pt>
                <c:pt idx="5024">
                  <c:v>0.10612488</c:v>
                </c:pt>
                <c:pt idx="5025">
                  <c:v>0.10612488</c:v>
                </c:pt>
                <c:pt idx="5026">
                  <c:v>0.10612488</c:v>
                </c:pt>
                <c:pt idx="5027">
                  <c:v>0.10612488</c:v>
                </c:pt>
                <c:pt idx="5028">
                  <c:v>0.10612488</c:v>
                </c:pt>
                <c:pt idx="5029">
                  <c:v>0.10612488</c:v>
                </c:pt>
                <c:pt idx="5030">
                  <c:v>0.10612488</c:v>
                </c:pt>
                <c:pt idx="5031">
                  <c:v>0.10612488</c:v>
                </c:pt>
                <c:pt idx="5032">
                  <c:v>0.10612488</c:v>
                </c:pt>
                <c:pt idx="5033">
                  <c:v>0.10612488</c:v>
                </c:pt>
                <c:pt idx="5034">
                  <c:v>0.10612488</c:v>
                </c:pt>
                <c:pt idx="5035">
                  <c:v>0.10612488</c:v>
                </c:pt>
                <c:pt idx="5036">
                  <c:v>0.10612488</c:v>
                </c:pt>
                <c:pt idx="5037">
                  <c:v>0.10612488</c:v>
                </c:pt>
                <c:pt idx="5038">
                  <c:v>0.10612488</c:v>
                </c:pt>
                <c:pt idx="5039">
                  <c:v>0.10612488</c:v>
                </c:pt>
                <c:pt idx="5040">
                  <c:v>0.10612488</c:v>
                </c:pt>
                <c:pt idx="5041">
                  <c:v>0.10612488</c:v>
                </c:pt>
                <c:pt idx="5042">
                  <c:v>0.10612488</c:v>
                </c:pt>
                <c:pt idx="5043">
                  <c:v>0.10612488</c:v>
                </c:pt>
                <c:pt idx="5044">
                  <c:v>0.10612488</c:v>
                </c:pt>
                <c:pt idx="5045">
                  <c:v>0.10612488</c:v>
                </c:pt>
                <c:pt idx="5046">
                  <c:v>0.10612488</c:v>
                </c:pt>
                <c:pt idx="5047">
                  <c:v>0.10612488</c:v>
                </c:pt>
                <c:pt idx="5048">
                  <c:v>0.10612488</c:v>
                </c:pt>
                <c:pt idx="5049">
                  <c:v>0.10612488</c:v>
                </c:pt>
                <c:pt idx="5050">
                  <c:v>0.10612488</c:v>
                </c:pt>
                <c:pt idx="5051">
                  <c:v>0.10612488</c:v>
                </c:pt>
                <c:pt idx="5052">
                  <c:v>0.10612488</c:v>
                </c:pt>
                <c:pt idx="5053">
                  <c:v>0.10612488</c:v>
                </c:pt>
                <c:pt idx="5054">
                  <c:v>0.10612488</c:v>
                </c:pt>
                <c:pt idx="5055">
                  <c:v>0.10612488</c:v>
                </c:pt>
                <c:pt idx="5056">
                  <c:v>0.10612488</c:v>
                </c:pt>
                <c:pt idx="5057">
                  <c:v>0.10612488</c:v>
                </c:pt>
                <c:pt idx="5058">
                  <c:v>0.10612488</c:v>
                </c:pt>
                <c:pt idx="5059">
                  <c:v>0.10612488</c:v>
                </c:pt>
                <c:pt idx="5060">
                  <c:v>0.10612488</c:v>
                </c:pt>
                <c:pt idx="5061">
                  <c:v>0.10612488</c:v>
                </c:pt>
                <c:pt idx="5062">
                  <c:v>0.10612488</c:v>
                </c:pt>
                <c:pt idx="5063">
                  <c:v>0.10612488</c:v>
                </c:pt>
                <c:pt idx="5064">
                  <c:v>0.10612488</c:v>
                </c:pt>
                <c:pt idx="5065">
                  <c:v>0.10612488</c:v>
                </c:pt>
                <c:pt idx="5066">
                  <c:v>0.10612488</c:v>
                </c:pt>
                <c:pt idx="5067">
                  <c:v>0.10612488</c:v>
                </c:pt>
                <c:pt idx="5068">
                  <c:v>0.10612488</c:v>
                </c:pt>
                <c:pt idx="5069">
                  <c:v>0.10612488</c:v>
                </c:pt>
                <c:pt idx="5070">
                  <c:v>0.10612488</c:v>
                </c:pt>
                <c:pt idx="5071">
                  <c:v>0.10612488</c:v>
                </c:pt>
                <c:pt idx="5072">
                  <c:v>0.10612488</c:v>
                </c:pt>
                <c:pt idx="5073">
                  <c:v>0.10612488</c:v>
                </c:pt>
                <c:pt idx="5074">
                  <c:v>0.10612488</c:v>
                </c:pt>
                <c:pt idx="5075">
                  <c:v>0.10612488</c:v>
                </c:pt>
                <c:pt idx="5076">
                  <c:v>0.10612488</c:v>
                </c:pt>
                <c:pt idx="5077">
                  <c:v>0.10612488</c:v>
                </c:pt>
                <c:pt idx="5078">
                  <c:v>0.10612488</c:v>
                </c:pt>
                <c:pt idx="5079">
                  <c:v>0.10612488</c:v>
                </c:pt>
                <c:pt idx="5080">
                  <c:v>0.10612488</c:v>
                </c:pt>
                <c:pt idx="5081">
                  <c:v>0.10612488</c:v>
                </c:pt>
                <c:pt idx="5082">
                  <c:v>0.10612488</c:v>
                </c:pt>
                <c:pt idx="5083">
                  <c:v>0.10612488</c:v>
                </c:pt>
                <c:pt idx="5084">
                  <c:v>0.10612488</c:v>
                </c:pt>
                <c:pt idx="5085">
                  <c:v>0.10612488</c:v>
                </c:pt>
                <c:pt idx="5086">
                  <c:v>0.10612488</c:v>
                </c:pt>
                <c:pt idx="5087">
                  <c:v>0.10612488</c:v>
                </c:pt>
                <c:pt idx="5088">
                  <c:v>0.10612488</c:v>
                </c:pt>
                <c:pt idx="5089">
                  <c:v>0.10612488</c:v>
                </c:pt>
                <c:pt idx="5090">
                  <c:v>0.10612488</c:v>
                </c:pt>
                <c:pt idx="5091">
                  <c:v>0.10612488</c:v>
                </c:pt>
                <c:pt idx="5092">
                  <c:v>0.10612488</c:v>
                </c:pt>
                <c:pt idx="5093">
                  <c:v>0.10612488</c:v>
                </c:pt>
                <c:pt idx="5094">
                  <c:v>0.10612488</c:v>
                </c:pt>
                <c:pt idx="5095">
                  <c:v>0.10612488</c:v>
                </c:pt>
                <c:pt idx="5096">
                  <c:v>0.10612488</c:v>
                </c:pt>
                <c:pt idx="5097">
                  <c:v>0.10612488</c:v>
                </c:pt>
                <c:pt idx="5098">
                  <c:v>0.10612488</c:v>
                </c:pt>
                <c:pt idx="5099">
                  <c:v>0.10612488</c:v>
                </c:pt>
                <c:pt idx="5100">
                  <c:v>0.87059783999999996</c:v>
                </c:pt>
                <c:pt idx="5101">
                  <c:v>0.87059783999999996</c:v>
                </c:pt>
                <c:pt idx="5102">
                  <c:v>0.87059783999999996</c:v>
                </c:pt>
                <c:pt idx="5103">
                  <c:v>0.87059783999999996</c:v>
                </c:pt>
                <c:pt idx="5104">
                  <c:v>0.87059783999999996</c:v>
                </c:pt>
                <c:pt idx="5105">
                  <c:v>0.87059783999999996</c:v>
                </c:pt>
                <c:pt idx="5106">
                  <c:v>0.87059783999999996</c:v>
                </c:pt>
                <c:pt idx="5107">
                  <c:v>0.87059783999999996</c:v>
                </c:pt>
                <c:pt idx="5108">
                  <c:v>0.87059783999999996</c:v>
                </c:pt>
                <c:pt idx="5109">
                  <c:v>0.87059783999999996</c:v>
                </c:pt>
                <c:pt idx="5110">
                  <c:v>0.87059783999999996</c:v>
                </c:pt>
                <c:pt idx="5111">
                  <c:v>0.87059783999999996</c:v>
                </c:pt>
                <c:pt idx="5112">
                  <c:v>0.87059783999999996</c:v>
                </c:pt>
                <c:pt idx="5113">
                  <c:v>0.87059783999999996</c:v>
                </c:pt>
                <c:pt idx="5114">
                  <c:v>0.87059783999999996</c:v>
                </c:pt>
                <c:pt idx="5115">
                  <c:v>0.87059783999999996</c:v>
                </c:pt>
                <c:pt idx="5116">
                  <c:v>0.87059783999999996</c:v>
                </c:pt>
                <c:pt idx="5117">
                  <c:v>0.87059783999999996</c:v>
                </c:pt>
                <c:pt idx="5118">
                  <c:v>0.87059783999999996</c:v>
                </c:pt>
                <c:pt idx="5119">
                  <c:v>0.87059783999999996</c:v>
                </c:pt>
                <c:pt idx="5120">
                  <c:v>0.87059783999999996</c:v>
                </c:pt>
                <c:pt idx="5121">
                  <c:v>0.87059783999999996</c:v>
                </c:pt>
                <c:pt idx="5122">
                  <c:v>0.87059783999999996</c:v>
                </c:pt>
                <c:pt idx="5123">
                  <c:v>0.87059783999999996</c:v>
                </c:pt>
                <c:pt idx="5124">
                  <c:v>0.87059783999999996</c:v>
                </c:pt>
                <c:pt idx="5125">
                  <c:v>0.87059783999999996</c:v>
                </c:pt>
                <c:pt idx="5126">
                  <c:v>0.87059783999999996</c:v>
                </c:pt>
                <c:pt idx="5127">
                  <c:v>0.87059783999999996</c:v>
                </c:pt>
                <c:pt idx="5128">
                  <c:v>0.87059783999999996</c:v>
                </c:pt>
                <c:pt idx="5129">
                  <c:v>0.87059783999999996</c:v>
                </c:pt>
                <c:pt idx="5130">
                  <c:v>0.87059783999999996</c:v>
                </c:pt>
                <c:pt idx="5131">
                  <c:v>0.87059783999999996</c:v>
                </c:pt>
                <c:pt idx="5132">
                  <c:v>0.87059783999999996</c:v>
                </c:pt>
                <c:pt idx="5133">
                  <c:v>0.87059783999999996</c:v>
                </c:pt>
                <c:pt idx="5134">
                  <c:v>0.87059783999999996</c:v>
                </c:pt>
                <c:pt idx="5135">
                  <c:v>0.87059783999999996</c:v>
                </c:pt>
                <c:pt idx="5136">
                  <c:v>0.87059783999999996</c:v>
                </c:pt>
                <c:pt idx="5137">
                  <c:v>0.87059783999999996</c:v>
                </c:pt>
                <c:pt idx="5138">
                  <c:v>0.87059783999999996</c:v>
                </c:pt>
                <c:pt idx="5139">
                  <c:v>0.87059783999999996</c:v>
                </c:pt>
                <c:pt idx="5140">
                  <c:v>0.87059783999999996</c:v>
                </c:pt>
                <c:pt idx="5141">
                  <c:v>0.87059783999999996</c:v>
                </c:pt>
                <c:pt idx="5142">
                  <c:v>0.87059783999999996</c:v>
                </c:pt>
                <c:pt idx="5143">
                  <c:v>0.87059783999999996</c:v>
                </c:pt>
                <c:pt idx="5144">
                  <c:v>0.87059783999999996</c:v>
                </c:pt>
                <c:pt idx="5145">
                  <c:v>0.87059783999999996</c:v>
                </c:pt>
                <c:pt idx="5146">
                  <c:v>0.87059783999999996</c:v>
                </c:pt>
                <c:pt idx="5147">
                  <c:v>0.87059783999999996</c:v>
                </c:pt>
                <c:pt idx="5148">
                  <c:v>0.87059783999999996</c:v>
                </c:pt>
                <c:pt idx="5149">
                  <c:v>0.87059783999999996</c:v>
                </c:pt>
                <c:pt idx="5150">
                  <c:v>0.87059783999999996</c:v>
                </c:pt>
                <c:pt idx="5151">
                  <c:v>0.87059783999999996</c:v>
                </c:pt>
                <c:pt idx="5152">
                  <c:v>0.87059783999999996</c:v>
                </c:pt>
                <c:pt idx="5153">
                  <c:v>0.87059783999999996</c:v>
                </c:pt>
                <c:pt idx="5154">
                  <c:v>0.87059783999999996</c:v>
                </c:pt>
                <c:pt idx="5155">
                  <c:v>0.87059783999999996</c:v>
                </c:pt>
                <c:pt idx="5156">
                  <c:v>0.87059783999999996</c:v>
                </c:pt>
                <c:pt idx="5157">
                  <c:v>0.87059783999999996</c:v>
                </c:pt>
                <c:pt idx="5158">
                  <c:v>0.87059783999999996</c:v>
                </c:pt>
                <c:pt idx="5159">
                  <c:v>0.87059783999999996</c:v>
                </c:pt>
                <c:pt idx="5160">
                  <c:v>0.87059783999999996</c:v>
                </c:pt>
                <c:pt idx="5161">
                  <c:v>0.87059783999999996</c:v>
                </c:pt>
                <c:pt idx="5162">
                  <c:v>0.87059783999999996</c:v>
                </c:pt>
                <c:pt idx="5163">
                  <c:v>0.87059783999999996</c:v>
                </c:pt>
                <c:pt idx="5164">
                  <c:v>0.87059783999999996</c:v>
                </c:pt>
                <c:pt idx="5165">
                  <c:v>0.87059783999999996</c:v>
                </c:pt>
                <c:pt idx="5166">
                  <c:v>0.87059783999999996</c:v>
                </c:pt>
                <c:pt idx="5167">
                  <c:v>0.87059783999999996</c:v>
                </c:pt>
                <c:pt idx="5168">
                  <c:v>0.87059783999999996</c:v>
                </c:pt>
                <c:pt idx="5169">
                  <c:v>0.87059783999999996</c:v>
                </c:pt>
                <c:pt idx="5170">
                  <c:v>0.87059783999999996</c:v>
                </c:pt>
                <c:pt idx="5171">
                  <c:v>0.87059783999999996</c:v>
                </c:pt>
                <c:pt idx="5172">
                  <c:v>0.87059783999999996</c:v>
                </c:pt>
                <c:pt idx="5173">
                  <c:v>0.87059783999999996</c:v>
                </c:pt>
                <c:pt idx="5174">
                  <c:v>0.87059783999999996</c:v>
                </c:pt>
                <c:pt idx="5175">
                  <c:v>0.87059783999999996</c:v>
                </c:pt>
                <c:pt idx="5176">
                  <c:v>0.87059783999999996</c:v>
                </c:pt>
                <c:pt idx="5177">
                  <c:v>0.87059783999999996</c:v>
                </c:pt>
                <c:pt idx="5178">
                  <c:v>0.87059783999999996</c:v>
                </c:pt>
                <c:pt idx="5179">
                  <c:v>0.87059783999999996</c:v>
                </c:pt>
                <c:pt idx="5180">
                  <c:v>0.87059783999999996</c:v>
                </c:pt>
                <c:pt idx="5181">
                  <c:v>0.87059783999999996</c:v>
                </c:pt>
                <c:pt idx="5182">
                  <c:v>0.87059783999999996</c:v>
                </c:pt>
                <c:pt idx="5183">
                  <c:v>0.87059783999999996</c:v>
                </c:pt>
                <c:pt idx="5184">
                  <c:v>0.87059783999999996</c:v>
                </c:pt>
                <c:pt idx="5185">
                  <c:v>0.87059783999999996</c:v>
                </c:pt>
                <c:pt idx="5186">
                  <c:v>0.87059783999999996</c:v>
                </c:pt>
                <c:pt idx="5187">
                  <c:v>0.87059783999999996</c:v>
                </c:pt>
                <c:pt idx="5188">
                  <c:v>0.87059783999999996</c:v>
                </c:pt>
                <c:pt idx="5189">
                  <c:v>0.87059783999999996</c:v>
                </c:pt>
                <c:pt idx="5190">
                  <c:v>0.87059783999999996</c:v>
                </c:pt>
                <c:pt idx="5191">
                  <c:v>0.87059783999999996</c:v>
                </c:pt>
                <c:pt idx="5192">
                  <c:v>0.87059783999999996</c:v>
                </c:pt>
                <c:pt idx="5193">
                  <c:v>0.87059783999999996</c:v>
                </c:pt>
                <c:pt idx="5194">
                  <c:v>0.87059783999999996</c:v>
                </c:pt>
                <c:pt idx="5195">
                  <c:v>0.87059783999999996</c:v>
                </c:pt>
                <c:pt idx="5196">
                  <c:v>0.87059783999999996</c:v>
                </c:pt>
                <c:pt idx="5197">
                  <c:v>0.87059783999999996</c:v>
                </c:pt>
                <c:pt idx="5198">
                  <c:v>0.87059783999999996</c:v>
                </c:pt>
                <c:pt idx="5199">
                  <c:v>0.87059783999999996</c:v>
                </c:pt>
                <c:pt idx="5200">
                  <c:v>0.63507842999999997</c:v>
                </c:pt>
                <c:pt idx="5201">
                  <c:v>0.63507842999999997</c:v>
                </c:pt>
                <c:pt idx="5202">
                  <c:v>0.63507842999999997</c:v>
                </c:pt>
                <c:pt idx="5203">
                  <c:v>0.63507842999999997</c:v>
                </c:pt>
                <c:pt idx="5204">
                  <c:v>0.63507842999999997</c:v>
                </c:pt>
                <c:pt idx="5205">
                  <c:v>0.63507842999999997</c:v>
                </c:pt>
                <c:pt idx="5206">
                  <c:v>0.63507842999999997</c:v>
                </c:pt>
                <c:pt idx="5207">
                  <c:v>0.63507842999999997</c:v>
                </c:pt>
                <c:pt idx="5208">
                  <c:v>0.63507842999999997</c:v>
                </c:pt>
                <c:pt idx="5209">
                  <c:v>0.63507842999999997</c:v>
                </c:pt>
                <c:pt idx="5210">
                  <c:v>0.63507842999999997</c:v>
                </c:pt>
                <c:pt idx="5211">
                  <c:v>0.63507842999999997</c:v>
                </c:pt>
                <c:pt idx="5212">
                  <c:v>0.63507842999999997</c:v>
                </c:pt>
                <c:pt idx="5213">
                  <c:v>0.63507842999999997</c:v>
                </c:pt>
                <c:pt idx="5214">
                  <c:v>0.63507842999999997</c:v>
                </c:pt>
                <c:pt idx="5215">
                  <c:v>0.63507842999999997</c:v>
                </c:pt>
                <c:pt idx="5216">
                  <c:v>0.63507842999999997</c:v>
                </c:pt>
                <c:pt idx="5217">
                  <c:v>0.63507842999999997</c:v>
                </c:pt>
                <c:pt idx="5218">
                  <c:v>0.63507842999999997</c:v>
                </c:pt>
                <c:pt idx="5219">
                  <c:v>0.63507842999999997</c:v>
                </c:pt>
                <c:pt idx="5220">
                  <c:v>0.63507842999999997</c:v>
                </c:pt>
                <c:pt idx="5221">
                  <c:v>0.63507842999999997</c:v>
                </c:pt>
                <c:pt idx="5222">
                  <c:v>0.63507842999999997</c:v>
                </c:pt>
                <c:pt idx="5223">
                  <c:v>0.63507842999999997</c:v>
                </c:pt>
                <c:pt idx="5224">
                  <c:v>0.63507842999999997</c:v>
                </c:pt>
                <c:pt idx="5225">
                  <c:v>0.63507842999999997</c:v>
                </c:pt>
                <c:pt idx="5226">
                  <c:v>0.63507842999999997</c:v>
                </c:pt>
                <c:pt idx="5227">
                  <c:v>0.63507842999999997</c:v>
                </c:pt>
                <c:pt idx="5228">
                  <c:v>0.63507842999999997</c:v>
                </c:pt>
                <c:pt idx="5229">
                  <c:v>0.63507842999999997</c:v>
                </c:pt>
                <c:pt idx="5230">
                  <c:v>0.63507842999999997</c:v>
                </c:pt>
                <c:pt idx="5231">
                  <c:v>0.63507842999999997</c:v>
                </c:pt>
                <c:pt idx="5232">
                  <c:v>0.63507842999999997</c:v>
                </c:pt>
                <c:pt idx="5233">
                  <c:v>0.63507842999999997</c:v>
                </c:pt>
                <c:pt idx="5234">
                  <c:v>0.63507842999999997</c:v>
                </c:pt>
                <c:pt idx="5235">
                  <c:v>0.63507842999999997</c:v>
                </c:pt>
                <c:pt idx="5236">
                  <c:v>0.63507842999999997</c:v>
                </c:pt>
                <c:pt idx="5237">
                  <c:v>0.63507842999999997</c:v>
                </c:pt>
                <c:pt idx="5238">
                  <c:v>0.63507842999999997</c:v>
                </c:pt>
                <c:pt idx="5239">
                  <c:v>0.63507842999999997</c:v>
                </c:pt>
                <c:pt idx="5240">
                  <c:v>0.63507842999999997</c:v>
                </c:pt>
                <c:pt idx="5241">
                  <c:v>0.63507842999999997</c:v>
                </c:pt>
                <c:pt idx="5242">
                  <c:v>0.63507842999999997</c:v>
                </c:pt>
                <c:pt idx="5243">
                  <c:v>0.63507842999999997</c:v>
                </c:pt>
                <c:pt idx="5244">
                  <c:v>0.63507842999999997</c:v>
                </c:pt>
                <c:pt idx="5245">
                  <c:v>0.63507842999999997</c:v>
                </c:pt>
                <c:pt idx="5246">
                  <c:v>0.63507842999999997</c:v>
                </c:pt>
                <c:pt idx="5247">
                  <c:v>0.63507842999999997</c:v>
                </c:pt>
                <c:pt idx="5248">
                  <c:v>0.63507842999999997</c:v>
                </c:pt>
                <c:pt idx="5249">
                  <c:v>0.63507842999999997</c:v>
                </c:pt>
                <c:pt idx="5250">
                  <c:v>0.63507842999999997</c:v>
                </c:pt>
                <c:pt idx="5251">
                  <c:v>0.63507842999999997</c:v>
                </c:pt>
                <c:pt idx="5252">
                  <c:v>0.63507842999999997</c:v>
                </c:pt>
                <c:pt idx="5253">
                  <c:v>0.63507842999999997</c:v>
                </c:pt>
                <c:pt idx="5254">
                  <c:v>0.63507842999999997</c:v>
                </c:pt>
                <c:pt idx="5255">
                  <c:v>0.63507842999999997</c:v>
                </c:pt>
                <c:pt idx="5256">
                  <c:v>0.63507842999999997</c:v>
                </c:pt>
                <c:pt idx="5257">
                  <c:v>0.63507842999999997</c:v>
                </c:pt>
                <c:pt idx="5258">
                  <c:v>0.63507842999999997</c:v>
                </c:pt>
                <c:pt idx="5259">
                  <c:v>0.63507842999999997</c:v>
                </c:pt>
                <c:pt idx="5260">
                  <c:v>0.63507842999999997</c:v>
                </c:pt>
                <c:pt idx="5261">
                  <c:v>0.63507842999999997</c:v>
                </c:pt>
                <c:pt idx="5262">
                  <c:v>0.63507842999999997</c:v>
                </c:pt>
                <c:pt idx="5263">
                  <c:v>0.63507842999999997</c:v>
                </c:pt>
                <c:pt idx="5264">
                  <c:v>0.63507842999999997</c:v>
                </c:pt>
                <c:pt idx="5265">
                  <c:v>0.63507842999999997</c:v>
                </c:pt>
                <c:pt idx="5266">
                  <c:v>0.63507842999999997</c:v>
                </c:pt>
                <c:pt idx="5267">
                  <c:v>0.63507842999999997</c:v>
                </c:pt>
                <c:pt idx="5268">
                  <c:v>0.63507842999999997</c:v>
                </c:pt>
                <c:pt idx="5269">
                  <c:v>0.63507842999999997</c:v>
                </c:pt>
                <c:pt idx="5270">
                  <c:v>0.63507842999999997</c:v>
                </c:pt>
                <c:pt idx="5271">
                  <c:v>0.63507842999999997</c:v>
                </c:pt>
                <c:pt idx="5272">
                  <c:v>0.63507842999999997</c:v>
                </c:pt>
                <c:pt idx="5273">
                  <c:v>0.63507842999999997</c:v>
                </c:pt>
                <c:pt idx="5274">
                  <c:v>0.63507842999999997</c:v>
                </c:pt>
                <c:pt idx="5275">
                  <c:v>0.63507842999999997</c:v>
                </c:pt>
                <c:pt idx="5276">
                  <c:v>0.63507842999999997</c:v>
                </c:pt>
                <c:pt idx="5277">
                  <c:v>0.63507842999999997</c:v>
                </c:pt>
                <c:pt idx="5278">
                  <c:v>0.63507842999999997</c:v>
                </c:pt>
                <c:pt idx="5279">
                  <c:v>0.63507842999999997</c:v>
                </c:pt>
                <c:pt idx="5280">
                  <c:v>0.63507842999999997</c:v>
                </c:pt>
                <c:pt idx="5281">
                  <c:v>0.63507842999999997</c:v>
                </c:pt>
                <c:pt idx="5282">
                  <c:v>0.63507842999999997</c:v>
                </c:pt>
                <c:pt idx="5283">
                  <c:v>0.63507842999999997</c:v>
                </c:pt>
                <c:pt idx="5284">
                  <c:v>0.63507842999999997</c:v>
                </c:pt>
                <c:pt idx="5285">
                  <c:v>0.63507842999999997</c:v>
                </c:pt>
                <c:pt idx="5286">
                  <c:v>0.63507842999999997</c:v>
                </c:pt>
                <c:pt idx="5287">
                  <c:v>0.63507842999999997</c:v>
                </c:pt>
                <c:pt idx="5288">
                  <c:v>0.63507842999999997</c:v>
                </c:pt>
                <c:pt idx="5289">
                  <c:v>0.63507842999999997</c:v>
                </c:pt>
                <c:pt idx="5290">
                  <c:v>0.63507842999999997</c:v>
                </c:pt>
                <c:pt idx="5291">
                  <c:v>0.63507842999999997</c:v>
                </c:pt>
                <c:pt idx="5292">
                  <c:v>0.63507842999999997</c:v>
                </c:pt>
                <c:pt idx="5293">
                  <c:v>0.63507842999999997</c:v>
                </c:pt>
                <c:pt idx="5294">
                  <c:v>0.63507842999999997</c:v>
                </c:pt>
                <c:pt idx="5295">
                  <c:v>0.63507842999999997</c:v>
                </c:pt>
                <c:pt idx="5296">
                  <c:v>0.63507842999999997</c:v>
                </c:pt>
                <c:pt idx="5297">
                  <c:v>0.63507842999999997</c:v>
                </c:pt>
                <c:pt idx="5298">
                  <c:v>0.63507842999999997</c:v>
                </c:pt>
                <c:pt idx="5299">
                  <c:v>0.63507842999999997</c:v>
                </c:pt>
                <c:pt idx="5300">
                  <c:v>0.3995514</c:v>
                </c:pt>
                <c:pt idx="5301">
                  <c:v>0.3995514</c:v>
                </c:pt>
                <c:pt idx="5302">
                  <c:v>0.3995514</c:v>
                </c:pt>
                <c:pt idx="5303">
                  <c:v>0.3995514</c:v>
                </c:pt>
                <c:pt idx="5304">
                  <c:v>0.3995514</c:v>
                </c:pt>
                <c:pt idx="5305">
                  <c:v>0.3995514</c:v>
                </c:pt>
                <c:pt idx="5306">
                  <c:v>0.3995514</c:v>
                </c:pt>
                <c:pt idx="5307">
                  <c:v>0.3995514</c:v>
                </c:pt>
                <c:pt idx="5308">
                  <c:v>0.3995514</c:v>
                </c:pt>
                <c:pt idx="5309">
                  <c:v>0.3995514</c:v>
                </c:pt>
                <c:pt idx="5310">
                  <c:v>0.3995514</c:v>
                </c:pt>
                <c:pt idx="5311">
                  <c:v>0.3995514</c:v>
                </c:pt>
                <c:pt idx="5312">
                  <c:v>0.3995514</c:v>
                </c:pt>
                <c:pt idx="5313">
                  <c:v>0.3995514</c:v>
                </c:pt>
                <c:pt idx="5314">
                  <c:v>0.3995514</c:v>
                </c:pt>
                <c:pt idx="5315">
                  <c:v>0.3995514</c:v>
                </c:pt>
                <c:pt idx="5316">
                  <c:v>0.3995514</c:v>
                </c:pt>
                <c:pt idx="5317">
                  <c:v>0.3995514</c:v>
                </c:pt>
                <c:pt idx="5318">
                  <c:v>0.3995514</c:v>
                </c:pt>
                <c:pt idx="5319">
                  <c:v>0.3995514</c:v>
                </c:pt>
                <c:pt idx="5320">
                  <c:v>0.3995514</c:v>
                </c:pt>
                <c:pt idx="5321">
                  <c:v>0.3995514</c:v>
                </c:pt>
                <c:pt idx="5322">
                  <c:v>0.3995514</c:v>
                </c:pt>
                <c:pt idx="5323">
                  <c:v>0.3995514</c:v>
                </c:pt>
                <c:pt idx="5324">
                  <c:v>0.3995514</c:v>
                </c:pt>
                <c:pt idx="5325">
                  <c:v>0.3995514</c:v>
                </c:pt>
                <c:pt idx="5326">
                  <c:v>0.3995514</c:v>
                </c:pt>
                <c:pt idx="5327">
                  <c:v>0.3995514</c:v>
                </c:pt>
                <c:pt idx="5328">
                  <c:v>0.3995514</c:v>
                </c:pt>
                <c:pt idx="5329">
                  <c:v>0.3995514</c:v>
                </c:pt>
                <c:pt idx="5330">
                  <c:v>0.3995514</c:v>
                </c:pt>
                <c:pt idx="5331">
                  <c:v>0.3995514</c:v>
                </c:pt>
                <c:pt idx="5332">
                  <c:v>0.3995514</c:v>
                </c:pt>
                <c:pt idx="5333">
                  <c:v>0.3995514</c:v>
                </c:pt>
                <c:pt idx="5334">
                  <c:v>0.3995514</c:v>
                </c:pt>
                <c:pt idx="5335">
                  <c:v>0.3995514</c:v>
                </c:pt>
                <c:pt idx="5336">
                  <c:v>0.3995514</c:v>
                </c:pt>
                <c:pt idx="5337">
                  <c:v>0.3995514</c:v>
                </c:pt>
                <c:pt idx="5338">
                  <c:v>0.3995514</c:v>
                </c:pt>
                <c:pt idx="5339">
                  <c:v>0.3995514</c:v>
                </c:pt>
                <c:pt idx="5340">
                  <c:v>0.3995514</c:v>
                </c:pt>
                <c:pt idx="5341">
                  <c:v>0.3995514</c:v>
                </c:pt>
                <c:pt idx="5342">
                  <c:v>0.3995514</c:v>
                </c:pt>
                <c:pt idx="5343">
                  <c:v>0.3995514</c:v>
                </c:pt>
                <c:pt idx="5344">
                  <c:v>0.3995514</c:v>
                </c:pt>
                <c:pt idx="5345">
                  <c:v>0.3995514</c:v>
                </c:pt>
                <c:pt idx="5346">
                  <c:v>0.3995514</c:v>
                </c:pt>
                <c:pt idx="5347">
                  <c:v>0.3995514</c:v>
                </c:pt>
                <c:pt idx="5348">
                  <c:v>0.3995514</c:v>
                </c:pt>
                <c:pt idx="5349">
                  <c:v>0.3995514</c:v>
                </c:pt>
                <c:pt idx="5350">
                  <c:v>0.3995514</c:v>
                </c:pt>
                <c:pt idx="5351">
                  <c:v>0.3995514</c:v>
                </c:pt>
                <c:pt idx="5352">
                  <c:v>0.3995514</c:v>
                </c:pt>
                <c:pt idx="5353">
                  <c:v>0.3995514</c:v>
                </c:pt>
                <c:pt idx="5354">
                  <c:v>0.3995514</c:v>
                </c:pt>
                <c:pt idx="5355">
                  <c:v>0.3995514</c:v>
                </c:pt>
                <c:pt idx="5356">
                  <c:v>0.3995514</c:v>
                </c:pt>
                <c:pt idx="5357">
                  <c:v>0.3995514</c:v>
                </c:pt>
                <c:pt idx="5358">
                  <c:v>0.3995514</c:v>
                </c:pt>
                <c:pt idx="5359">
                  <c:v>0.3995514</c:v>
                </c:pt>
                <c:pt idx="5360">
                  <c:v>0.3995514</c:v>
                </c:pt>
                <c:pt idx="5361">
                  <c:v>0.3995514</c:v>
                </c:pt>
                <c:pt idx="5362">
                  <c:v>0.3995514</c:v>
                </c:pt>
                <c:pt idx="5363">
                  <c:v>0.3995514</c:v>
                </c:pt>
                <c:pt idx="5364">
                  <c:v>0.3995514</c:v>
                </c:pt>
                <c:pt idx="5365">
                  <c:v>0.3995514</c:v>
                </c:pt>
                <c:pt idx="5366">
                  <c:v>0.3995514</c:v>
                </c:pt>
                <c:pt idx="5367">
                  <c:v>0.3995514</c:v>
                </c:pt>
                <c:pt idx="5368">
                  <c:v>0.3995514</c:v>
                </c:pt>
                <c:pt idx="5369">
                  <c:v>0.3995514</c:v>
                </c:pt>
                <c:pt idx="5370">
                  <c:v>0.3995514</c:v>
                </c:pt>
                <c:pt idx="5371">
                  <c:v>0.3995514</c:v>
                </c:pt>
                <c:pt idx="5372">
                  <c:v>0.3995514</c:v>
                </c:pt>
                <c:pt idx="5373">
                  <c:v>0.3995514</c:v>
                </c:pt>
                <c:pt idx="5374">
                  <c:v>0.3995514</c:v>
                </c:pt>
                <c:pt idx="5375">
                  <c:v>0.3995514</c:v>
                </c:pt>
                <c:pt idx="5376">
                  <c:v>0.3995514</c:v>
                </c:pt>
                <c:pt idx="5377">
                  <c:v>0.3995514</c:v>
                </c:pt>
                <c:pt idx="5378">
                  <c:v>0.3995514</c:v>
                </c:pt>
                <c:pt idx="5379">
                  <c:v>0.3995514</c:v>
                </c:pt>
                <c:pt idx="5380">
                  <c:v>0.3995514</c:v>
                </c:pt>
                <c:pt idx="5381">
                  <c:v>0.3995514</c:v>
                </c:pt>
                <c:pt idx="5382">
                  <c:v>0.3995514</c:v>
                </c:pt>
                <c:pt idx="5383">
                  <c:v>0.3995514</c:v>
                </c:pt>
                <c:pt idx="5384">
                  <c:v>0.3995514</c:v>
                </c:pt>
                <c:pt idx="5385">
                  <c:v>0.3995514</c:v>
                </c:pt>
                <c:pt idx="5386">
                  <c:v>0.3995514</c:v>
                </c:pt>
                <c:pt idx="5387">
                  <c:v>0.3995514</c:v>
                </c:pt>
                <c:pt idx="5388">
                  <c:v>0.3995514</c:v>
                </c:pt>
                <c:pt idx="5389">
                  <c:v>0.3995514</c:v>
                </c:pt>
                <c:pt idx="5390">
                  <c:v>0.3995514</c:v>
                </c:pt>
                <c:pt idx="5391">
                  <c:v>0.3995514</c:v>
                </c:pt>
                <c:pt idx="5392">
                  <c:v>0.3995514</c:v>
                </c:pt>
                <c:pt idx="5393">
                  <c:v>0.3995514</c:v>
                </c:pt>
                <c:pt idx="5394">
                  <c:v>0.3995514</c:v>
                </c:pt>
                <c:pt idx="5395">
                  <c:v>0.3995514</c:v>
                </c:pt>
                <c:pt idx="5396">
                  <c:v>0.3995514</c:v>
                </c:pt>
                <c:pt idx="5397">
                  <c:v>0.3995514</c:v>
                </c:pt>
                <c:pt idx="5398">
                  <c:v>0.3995514</c:v>
                </c:pt>
                <c:pt idx="5399">
                  <c:v>0.3995514</c:v>
                </c:pt>
                <c:pt idx="5400">
                  <c:v>0.16403961</c:v>
                </c:pt>
                <c:pt idx="5401">
                  <c:v>0.16403961</c:v>
                </c:pt>
                <c:pt idx="5402">
                  <c:v>0.16403961</c:v>
                </c:pt>
                <c:pt idx="5403">
                  <c:v>0.16403961</c:v>
                </c:pt>
                <c:pt idx="5404">
                  <c:v>0.16403961</c:v>
                </c:pt>
                <c:pt idx="5405">
                  <c:v>0.16403961</c:v>
                </c:pt>
                <c:pt idx="5406">
                  <c:v>0.16403961</c:v>
                </c:pt>
                <c:pt idx="5407">
                  <c:v>0.16403961</c:v>
                </c:pt>
                <c:pt idx="5408">
                  <c:v>0.16403961</c:v>
                </c:pt>
                <c:pt idx="5409">
                  <c:v>0.16403961</c:v>
                </c:pt>
                <c:pt idx="5410">
                  <c:v>0.16403961</c:v>
                </c:pt>
                <c:pt idx="5411">
                  <c:v>0.16403961</c:v>
                </c:pt>
                <c:pt idx="5412">
                  <c:v>0.16403961</c:v>
                </c:pt>
                <c:pt idx="5413">
                  <c:v>0.16403961</c:v>
                </c:pt>
                <c:pt idx="5414">
                  <c:v>0.16403961</c:v>
                </c:pt>
                <c:pt idx="5415">
                  <c:v>0.16403961</c:v>
                </c:pt>
                <c:pt idx="5416">
                  <c:v>0.16403961</c:v>
                </c:pt>
                <c:pt idx="5417">
                  <c:v>0.16403961</c:v>
                </c:pt>
                <c:pt idx="5418">
                  <c:v>0.16403961</c:v>
                </c:pt>
                <c:pt idx="5419">
                  <c:v>0.16403961</c:v>
                </c:pt>
                <c:pt idx="5420">
                  <c:v>0.16403961</c:v>
                </c:pt>
                <c:pt idx="5421">
                  <c:v>0.16403961</c:v>
                </c:pt>
                <c:pt idx="5422">
                  <c:v>0.16403961</c:v>
                </c:pt>
                <c:pt idx="5423">
                  <c:v>0.16403961</c:v>
                </c:pt>
                <c:pt idx="5424">
                  <c:v>0.16403961</c:v>
                </c:pt>
                <c:pt idx="5425">
                  <c:v>0.16403961</c:v>
                </c:pt>
                <c:pt idx="5426">
                  <c:v>0.16403961</c:v>
                </c:pt>
                <c:pt idx="5427">
                  <c:v>0.16403961</c:v>
                </c:pt>
                <c:pt idx="5428">
                  <c:v>0.16403961</c:v>
                </c:pt>
                <c:pt idx="5429">
                  <c:v>0.16403961</c:v>
                </c:pt>
                <c:pt idx="5430">
                  <c:v>0.16403961</c:v>
                </c:pt>
                <c:pt idx="5431">
                  <c:v>0.16403961</c:v>
                </c:pt>
                <c:pt idx="5432">
                  <c:v>0.16403961</c:v>
                </c:pt>
                <c:pt idx="5433">
                  <c:v>0.16403961</c:v>
                </c:pt>
                <c:pt idx="5434">
                  <c:v>0.16403961</c:v>
                </c:pt>
                <c:pt idx="5435">
                  <c:v>0.16403961</c:v>
                </c:pt>
                <c:pt idx="5436">
                  <c:v>0.16403961</c:v>
                </c:pt>
                <c:pt idx="5437">
                  <c:v>0.16403961</c:v>
                </c:pt>
                <c:pt idx="5438">
                  <c:v>0.16403961</c:v>
                </c:pt>
                <c:pt idx="5439">
                  <c:v>0.16403961</c:v>
                </c:pt>
                <c:pt idx="5440">
                  <c:v>0.16403961</c:v>
                </c:pt>
                <c:pt idx="5441">
                  <c:v>0.16403961</c:v>
                </c:pt>
                <c:pt idx="5442">
                  <c:v>0.16403961</c:v>
                </c:pt>
                <c:pt idx="5443">
                  <c:v>0.16403961</c:v>
                </c:pt>
                <c:pt idx="5444">
                  <c:v>0.16403961</c:v>
                </c:pt>
                <c:pt idx="5445">
                  <c:v>0.16403961</c:v>
                </c:pt>
                <c:pt idx="5446">
                  <c:v>0.16403961</c:v>
                </c:pt>
                <c:pt idx="5447">
                  <c:v>0.16403961</c:v>
                </c:pt>
                <c:pt idx="5448">
                  <c:v>0.16403961</c:v>
                </c:pt>
                <c:pt idx="5449">
                  <c:v>0.16403961</c:v>
                </c:pt>
                <c:pt idx="5450">
                  <c:v>0.16403961</c:v>
                </c:pt>
                <c:pt idx="5451">
                  <c:v>0.16403961</c:v>
                </c:pt>
                <c:pt idx="5452">
                  <c:v>0.16403961</c:v>
                </c:pt>
                <c:pt idx="5453">
                  <c:v>0.16403961</c:v>
                </c:pt>
                <c:pt idx="5454">
                  <c:v>0.16403961</c:v>
                </c:pt>
                <c:pt idx="5455">
                  <c:v>0.16403961</c:v>
                </c:pt>
                <c:pt idx="5456">
                  <c:v>0.16403961</c:v>
                </c:pt>
                <c:pt idx="5457">
                  <c:v>0.16403961</c:v>
                </c:pt>
                <c:pt idx="5458">
                  <c:v>0.16403961</c:v>
                </c:pt>
                <c:pt idx="5459">
                  <c:v>0.16403961</c:v>
                </c:pt>
                <c:pt idx="5460">
                  <c:v>0.16403961</c:v>
                </c:pt>
                <c:pt idx="5461">
                  <c:v>0.16403961</c:v>
                </c:pt>
                <c:pt idx="5462">
                  <c:v>0.16403961</c:v>
                </c:pt>
                <c:pt idx="5463">
                  <c:v>0.16403961</c:v>
                </c:pt>
                <c:pt idx="5464">
                  <c:v>0.16403961</c:v>
                </c:pt>
                <c:pt idx="5465">
                  <c:v>0.16403961</c:v>
                </c:pt>
                <c:pt idx="5466">
                  <c:v>0.16403961</c:v>
                </c:pt>
                <c:pt idx="5467">
                  <c:v>0.16403961</c:v>
                </c:pt>
                <c:pt idx="5468">
                  <c:v>0.16403961</c:v>
                </c:pt>
                <c:pt idx="5469">
                  <c:v>0.16403961</c:v>
                </c:pt>
                <c:pt idx="5470">
                  <c:v>0.16403961</c:v>
                </c:pt>
                <c:pt idx="5471">
                  <c:v>0.16403961</c:v>
                </c:pt>
                <c:pt idx="5472">
                  <c:v>0.16403961</c:v>
                </c:pt>
                <c:pt idx="5473">
                  <c:v>0.16403961</c:v>
                </c:pt>
                <c:pt idx="5474">
                  <c:v>0.16403961</c:v>
                </c:pt>
                <c:pt idx="5475">
                  <c:v>0.16403961</c:v>
                </c:pt>
                <c:pt idx="5476">
                  <c:v>0.16403961</c:v>
                </c:pt>
                <c:pt idx="5477">
                  <c:v>0.16403961</c:v>
                </c:pt>
                <c:pt idx="5478">
                  <c:v>0.16403961</c:v>
                </c:pt>
                <c:pt idx="5479">
                  <c:v>0.16403961</c:v>
                </c:pt>
                <c:pt idx="5480">
                  <c:v>0.16403961</c:v>
                </c:pt>
                <c:pt idx="5481">
                  <c:v>0.16403961</c:v>
                </c:pt>
                <c:pt idx="5482">
                  <c:v>0.16403961</c:v>
                </c:pt>
                <c:pt idx="5483">
                  <c:v>0.16403961</c:v>
                </c:pt>
                <c:pt idx="5484">
                  <c:v>0.16403961</c:v>
                </c:pt>
                <c:pt idx="5485">
                  <c:v>0.16403961</c:v>
                </c:pt>
                <c:pt idx="5486">
                  <c:v>0.16403961</c:v>
                </c:pt>
                <c:pt idx="5487">
                  <c:v>0.16403961</c:v>
                </c:pt>
                <c:pt idx="5488">
                  <c:v>0.16403961</c:v>
                </c:pt>
                <c:pt idx="5489">
                  <c:v>0.16403961</c:v>
                </c:pt>
                <c:pt idx="5490">
                  <c:v>0.16403961</c:v>
                </c:pt>
                <c:pt idx="5491">
                  <c:v>0.16403961</c:v>
                </c:pt>
                <c:pt idx="5492">
                  <c:v>0.16403961</c:v>
                </c:pt>
                <c:pt idx="5493">
                  <c:v>0.16403961</c:v>
                </c:pt>
                <c:pt idx="5494">
                  <c:v>0.16403961</c:v>
                </c:pt>
                <c:pt idx="5495">
                  <c:v>0.16403961</c:v>
                </c:pt>
                <c:pt idx="5496">
                  <c:v>0.16403961</c:v>
                </c:pt>
                <c:pt idx="5497">
                  <c:v>0.16403961</c:v>
                </c:pt>
                <c:pt idx="5498">
                  <c:v>0.16403961</c:v>
                </c:pt>
                <c:pt idx="5499">
                  <c:v>0.16403961</c:v>
                </c:pt>
                <c:pt idx="5500">
                  <c:v>0.92850493999999995</c:v>
                </c:pt>
                <c:pt idx="5501">
                  <c:v>0.92850493999999995</c:v>
                </c:pt>
                <c:pt idx="5502">
                  <c:v>0.92850493999999995</c:v>
                </c:pt>
                <c:pt idx="5503">
                  <c:v>0.92850493999999995</c:v>
                </c:pt>
                <c:pt idx="5504">
                  <c:v>0.92850493999999995</c:v>
                </c:pt>
                <c:pt idx="5505">
                  <c:v>0.92850493999999995</c:v>
                </c:pt>
                <c:pt idx="5506">
                  <c:v>0.92850493999999995</c:v>
                </c:pt>
                <c:pt idx="5507">
                  <c:v>0.92850493999999995</c:v>
                </c:pt>
                <c:pt idx="5508">
                  <c:v>0.92850493999999995</c:v>
                </c:pt>
                <c:pt idx="5509">
                  <c:v>0.92850493999999995</c:v>
                </c:pt>
                <c:pt idx="5510">
                  <c:v>0.92850493999999995</c:v>
                </c:pt>
                <c:pt idx="5511">
                  <c:v>0.92850493999999995</c:v>
                </c:pt>
                <c:pt idx="5512">
                  <c:v>0.92850493999999995</c:v>
                </c:pt>
                <c:pt idx="5513">
                  <c:v>0.92850493999999995</c:v>
                </c:pt>
                <c:pt idx="5514">
                  <c:v>0.92850493999999995</c:v>
                </c:pt>
                <c:pt idx="5515">
                  <c:v>0.92850493999999995</c:v>
                </c:pt>
                <c:pt idx="5516">
                  <c:v>0.92850493999999995</c:v>
                </c:pt>
                <c:pt idx="5517">
                  <c:v>0.92850493999999995</c:v>
                </c:pt>
                <c:pt idx="5518">
                  <c:v>0.92850493999999995</c:v>
                </c:pt>
                <c:pt idx="5519">
                  <c:v>0.92850493999999995</c:v>
                </c:pt>
                <c:pt idx="5520">
                  <c:v>0.92850493999999995</c:v>
                </c:pt>
                <c:pt idx="5521">
                  <c:v>0.92850493999999995</c:v>
                </c:pt>
                <c:pt idx="5522">
                  <c:v>0.92850493999999995</c:v>
                </c:pt>
                <c:pt idx="5523">
                  <c:v>0.92850493999999995</c:v>
                </c:pt>
                <c:pt idx="5524">
                  <c:v>0.92850493999999995</c:v>
                </c:pt>
                <c:pt idx="5525">
                  <c:v>0.92850493999999995</c:v>
                </c:pt>
                <c:pt idx="5526">
                  <c:v>0.92850493999999995</c:v>
                </c:pt>
                <c:pt idx="5527">
                  <c:v>0.92850493999999995</c:v>
                </c:pt>
                <c:pt idx="5528">
                  <c:v>0.92850493999999995</c:v>
                </c:pt>
                <c:pt idx="5529">
                  <c:v>0.92850493999999995</c:v>
                </c:pt>
                <c:pt idx="5530">
                  <c:v>0.92850493999999995</c:v>
                </c:pt>
                <c:pt idx="5531">
                  <c:v>0.92850493999999995</c:v>
                </c:pt>
                <c:pt idx="5532">
                  <c:v>0.92850493999999995</c:v>
                </c:pt>
                <c:pt idx="5533">
                  <c:v>0.92850493999999995</c:v>
                </c:pt>
                <c:pt idx="5534">
                  <c:v>0.92850493999999995</c:v>
                </c:pt>
                <c:pt idx="5535">
                  <c:v>0.92850493999999995</c:v>
                </c:pt>
                <c:pt idx="5536">
                  <c:v>0.92850493999999995</c:v>
                </c:pt>
                <c:pt idx="5537">
                  <c:v>0.92850493999999995</c:v>
                </c:pt>
                <c:pt idx="5538">
                  <c:v>0.92850493999999995</c:v>
                </c:pt>
                <c:pt idx="5539">
                  <c:v>0.92850493999999995</c:v>
                </c:pt>
                <c:pt idx="5540">
                  <c:v>0.92850493999999995</c:v>
                </c:pt>
                <c:pt idx="5541">
                  <c:v>0.92850493999999995</c:v>
                </c:pt>
                <c:pt idx="5542">
                  <c:v>0.92850493999999995</c:v>
                </c:pt>
                <c:pt idx="5543">
                  <c:v>0.92850493999999995</c:v>
                </c:pt>
                <c:pt idx="5544">
                  <c:v>0.92850493999999995</c:v>
                </c:pt>
                <c:pt idx="5545">
                  <c:v>0.92850493999999995</c:v>
                </c:pt>
                <c:pt idx="5546">
                  <c:v>0.92850493999999995</c:v>
                </c:pt>
                <c:pt idx="5547">
                  <c:v>0.92850493999999995</c:v>
                </c:pt>
                <c:pt idx="5548">
                  <c:v>0.92850493999999995</c:v>
                </c:pt>
                <c:pt idx="5549">
                  <c:v>0.92850493999999995</c:v>
                </c:pt>
                <c:pt idx="5550">
                  <c:v>0.92850493999999995</c:v>
                </c:pt>
                <c:pt idx="5551">
                  <c:v>0.92850493999999995</c:v>
                </c:pt>
                <c:pt idx="5552">
                  <c:v>0.92850493999999995</c:v>
                </c:pt>
                <c:pt idx="5553">
                  <c:v>0.92850493999999995</c:v>
                </c:pt>
                <c:pt idx="5554">
                  <c:v>0.92850493999999995</c:v>
                </c:pt>
                <c:pt idx="5555">
                  <c:v>0.92850493999999995</c:v>
                </c:pt>
                <c:pt idx="5556">
                  <c:v>0.92850493999999995</c:v>
                </c:pt>
                <c:pt idx="5557">
                  <c:v>0.92850493999999995</c:v>
                </c:pt>
                <c:pt idx="5558">
                  <c:v>0.92850493999999995</c:v>
                </c:pt>
                <c:pt idx="5559">
                  <c:v>0.92850493999999995</c:v>
                </c:pt>
                <c:pt idx="5560">
                  <c:v>0.92850493999999995</c:v>
                </c:pt>
                <c:pt idx="5561">
                  <c:v>0.92850493999999995</c:v>
                </c:pt>
                <c:pt idx="5562">
                  <c:v>0.92850493999999995</c:v>
                </c:pt>
                <c:pt idx="5563">
                  <c:v>0.92850493999999995</c:v>
                </c:pt>
                <c:pt idx="5564">
                  <c:v>0.92850493999999995</c:v>
                </c:pt>
                <c:pt idx="5565">
                  <c:v>0.92850493999999995</c:v>
                </c:pt>
                <c:pt idx="5566">
                  <c:v>0.92850493999999995</c:v>
                </c:pt>
                <c:pt idx="5567">
                  <c:v>0.92850493999999995</c:v>
                </c:pt>
                <c:pt idx="5568">
                  <c:v>0.92850493999999995</c:v>
                </c:pt>
                <c:pt idx="5569">
                  <c:v>0.92850493999999995</c:v>
                </c:pt>
                <c:pt idx="5570">
                  <c:v>0.92850493999999995</c:v>
                </c:pt>
                <c:pt idx="5571">
                  <c:v>0.92850493999999995</c:v>
                </c:pt>
                <c:pt idx="5572">
                  <c:v>0.92850493999999995</c:v>
                </c:pt>
                <c:pt idx="5573">
                  <c:v>0.92850493999999995</c:v>
                </c:pt>
                <c:pt idx="5574">
                  <c:v>0.92850493999999995</c:v>
                </c:pt>
                <c:pt idx="5575">
                  <c:v>0.92850493999999995</c:v>
                </c:pt>
                <c:pt idx="5576">
                  <c:v>0.92850493999999995</c:v>
                </c:pt>
                <c:pt idx="5577">
                  <c:v>0.92850493999999995</c:v>
                </c:pt>
                <c:pt idx="5578">
                  <c:v>0.92850493999999995</c:v>
                </c:pt>
                <c:pt idx="5579">
                  <c:v>0.92850493999999995</c:v>
                </c:pt>
                <c:pt idx="5580">
                  <c:v>0.92850493999999995</c:v>
                </c:pt>
                <c:pt idx="5581">
                  <c:v>0.92850493999999995</c:v>
                </c:pt>
                <c:pt idx="5582">
                  <c:v>0.92850493999999995</c:v>
                </c:pt>
                <c:pt idx="5583">
                  <c:v>0.92850493999999995</c:v>
                </c:pt>
                <c:pt idx="5584">
                  <c:v>0.92850493999999995</c:v>
                </c:pt>
                <c:pt idx="5585">
                  <c:v>0.92850493999999995</c:v>
                </c:pt>
                <c:pt idx="5586">
                  <c:v>0.92850493999999995</c:v>
                </c:pt>
                <c:pt idx="5587">
                  <c:v>0.92850493999999995</c:v>
                </c:pt>
                <c:pt idx="5588">
                  <c:v>0.92850493999999995</c:v>
                </c:pt>
                <c:pt idx="5589">
                  <c:v>0.92850493999999995</c:v>
                </c:pt>
                <c:pt idx="5590">
                  <c:v>0.92850493999999995</c:v>
                </c:pt>
                <c:pt idx="5591">
                  <c:v>0.92850493999999995</c:v>
                </c:pt>
                <c:pt idx="5592">
                  <c:v>0.92850493999999995</c:v>
                </c:pt>
                <c:pt idx="5593">
                  <c:v>0.92850493999999995</c:v>
                </c:pt>
                <c:pt idx="5594">
                  <c:v>0.92850493999999995</c:v>
                </c:pt>
                <c:pt idx="5595">
                  <c:v>0.92850493999999995</c:v>
                </c:pt>
                <c:pt idx="5596">
                  <c:v>0.92850493999999995</c:v>
                </c:pt>
                <c:pt idx="5597">
                  <c:v>0.92850493999999995</c:v>
                </c:pt>
                <c:pt idx="5598">
                  <c:v>0.92850493999999995</c:v>
                </c:pt>
                <c:pt idx="5599">
                  <c:v>0.92850493999999995</c:v>
                </c:pt>
                <c:pt idx="5600">
                  <c:v>0.69299316</c:v>
                </c:pt>
                <c:pt idx="5601">
                  <c:v>0.69299316</c:v>
                </c:pt>
                <c:pt idx="5602">
                  <c:v>0.69299316</c:v>
                </c:pt>
                <c:pt idx="5603">
                  <c:v>0.69299316</c:v>
                </c:pt>
                <c:pt idx="5604">
                  <c:v>0.69299316</c:v>
                </c:pt>
                <c:pt idx="5605">
                  <c:v>0.69299316</c:v>
                </c:pt>
                <c:pt idx="5606">
                  <c:v>0.69299316</c:v>
                </c:pt>
                <c:pt idx="5607">
                  <c:v>0.69299316</c:v>
                </c:pt>
                <c:pt idx="5608">
                  <c:v>0.69299316</c:v>
                </c:pt>
                <c:pt idx="5609">
                  <c:v>0.69299316</c:v>
                </c:pt>
                <c:pt idx="5610">
                  <c:v>0.69299316</c:v>
                </c:pt>
                <c:pt idx="5611">
                  <c:v>0.69299316</c:v>
                </c:pt>
                <c:pt idx="5612">
                  <c:v>0.69299316</c:v>
                </c:pt>
                <c:pt idx="5613">
                  <c:v>0.69299316</c:v>
                </c:pt>
                <c:pt idx="5614">
                  <c:v>0.69299316</c:v>
                </c:pt>
                <c:pt idx="5615">
                  <c:v>0.69299316</c:v>
                </c:pt>
                <c:pt idx="5616">
                  <c:v>0.69299316</c:v>
                </c:pt>
                <c:pt idx="5617">
                  <c:v>0.69299316</c:v>
                </c:pt>
                <c:pt idx="5618">
                  <c:v>0.69299316</c:v>
                </c:pt>
                <c:pt idx="5619">
                  <c:v>0.69299316</c:v>
                </c:pt>
                <c:pt idx="5620">
                  <c:v>0.69299316</c:v>
                </c:pt>
                <c:pt idx="5621">
                  <c:v>0.69299316</c:v>
                </c:pt>
                <c:pt idx="5622">
                  <c:v>0.69299316</c:v>
                </c:pt>
                <c:pt idx="5623">
                  <c:v>0.69299316</c:v>
                </c:pt>
                <c:pt idx="5624">
                  <c:v>0.69299316</c:v>
                </c:pt>
                <c:pt idx="5625">
                  <c:v>0.69299316</c:v>
                </c:pt>
                <c:pt idx="5626">
                  <c:v>0.69299316</c:v>
                </c:pt>
                <c:pt idx="5627">
                  <c:v>0.69299316</c:v>
                </c:pt>
                <c:pt idx="5628">
                  <c:v>0.69299316</c:v>
                </c:pt>
                <c:pt idx="5629">
                  <c:v>0.69299316</c:v>
                </c:pt>
                <c:pt idx="5630">
                  <c:v>0.69299316</c:v>
                </c:pt>
                <c:pt idx="5631">
                  <c:v>0.69299316</c:v>
                </c:pt>
                <c:pt idx="5632">
                  <c:v>0.69299316</c:v>
                </c:pt>
                <c:pt idx="5633">
                  <c:v>0.69299316</c:v>
                </c:pt>
                <c:pt idx="5634">
                  <c:v>0.69299316</c:v>
                </c:pt>
                <c:pt idx="5635">
                  <c:v>0.69299316</c:v>
                </c:pt>
                <c:pt idx="5636">
                  <c:v>0.69299316</c:v>
                </c:pt>
                <c:pt idx="5637">
                  <c:v>0.69299316</c:v>
                </c:pt>
                <c:pt idx="5638">
                  <c:v>0.69299316</c:v>
                </c:pt>
                <c:pt idx="5639">
                  <c:v>0.69299316</c:v>
                </c:pt>
                <c:pt idx="5640">
                  <c:v>0.69299316</c:v>
                </c:pt>
                <c:pt idx="5641">
                  <c:v>0.69299316</c:v>
                </c:pt>
                <c:pt idx="5642">
                  <c:v>0.69299316</c:v>
                </c:pt>
                <c:pt idx="5643">
                  <c:v>0.69299316</c:v>
                </c:pt>
                <c:pt idx="5644">
                  <c:v>0.69299316</c:v>
                </c:pt>
                <c:pt idx="5645">
                  <c:v>0.69299316</c:v>
                </c:pt>
                <c:pt idx="5646">
                  <c:v>0.69299316</c:v>
                </c:pt>
                <c:pt idx="5647">
                  <c:v>0.69299316</c:v>
                </c:pt>
                <c:pt idx="5648">
                  <c:v>0.69299316</c:v>
                </c:pt>
                <c:pt idx="5649">
                  <c:v>0.69299316</c:v>
                </c:pt>
                <c:pt idx="5650">
                  <c:v>0.69299316</c:v>
                </c:pt>
                <c:pt idx="5651">
                  <c:v>0.69299316</c:v>
                </c:pt>
                <c:pt idx="5652">
                  <c:v>0.69299316</c:v>
                </c:pt>
                <c:pt idx="5653">
                  <c:v>0.69299316</c:v>
                </c:pt>
                <c:pt idx="5654">
                  <c:v>0.69299316</c:v>
                </c:pt>
                <c:pt idx="5655">
                  <c:v>0.69299316</c:v>
                </c:pt>
                <c:pt idx="5656">
                  <c:v>0.69299316</c:v>
                </c:pt>
                <c:pt idx="5657">
                  <c:v>0.69299316</c:v>
                </c:pt>
                <c:pt idx="5658">
                  <c:v>0.69299316</c:v>
                </c:pt>
                <c:pt idx="5659">
                  <c:v>0.69299316</c:v>
                </c:pt>
                <c:pt idx="5660">
                  <c:v>0.69299316</c:v>
                </c:pt>
                <c:pt idx="5661">
                  <c:v>0.69299316</c:v>
                </c:pt>
                <c:pt idx="5662">
                  <c:v>0.69299316</c:v>
                </c:pt>
                <c:pt idx="5663">
                  <c:v>0.69299316</c:v>
                </c:pt>
                <c:pt idx="5664">
                  <c:v>0.69299316</c:v>
                </c:pt>
                <c:pt idx="5665">
                  <c:v>0.69299316</c:v>
                </c:pt>
                <c:pt idx="5666">
                  <c:v>0.69299316</c:v>
                </c:pt>
                <c:pt idx="5667">
                  <c:v>0.69299316</c:v>
                </c:pt>
                <c:pt idx="5668">
                  <c:v>0.69299316</c:v>
                </c:pt>
                <c:pt idx="5669">
                  <c:v>0.69299316</c:v>
                </c:pt>
                <c:pt idx="5670">
                  <c:v>0.69299316</c:v>
                </c:pt>
                <c:pt idx="5671">
                  <c:v>0.69299316</c:v>
                </c:pt>
                <c:pt idx="5672">
                  <c:v>0.69299316</c:v>
                </c:pt>
                <c:pt idx="5673">
                  <c:v>0.69299316</c:v>
                </c:pt>
                <c:pt idx="5674">
                  <c:v>0.69299316</c:v>
                </c:pt>
                <c:pt idx="5675">
                  <c:v>0.69299316</c:v>
                </c:pt>
                <c:pt idx="5676">
                  <c:v>0.69299316</c:v>
                </c:pt>
                <c:pt idx="5677">
                  <c:v>0.69299316</c:v>
                </c:pt>
                <c:pt idx="5678">
                  <c:v>0.69299316</c:v>
                </c:pt>
                <c:pt idx="5679">
                  <c:v>0.69299316</c:v>
                </c:pt>
                <c:pt idx="5680">
                  <c:v>0.69299316</c:v>
                </c:pt>
                <c:pt idx="5681">
                  <c:v>0.69299316</c:v>
                </c:pt>
                <c:pt idx="5682">
                  <c:v>0.69299316</c:v>
                </c:pt>
                <c:pt idx="5683">
                  <c:v>0.69299316</c:v>
                </c:pt>
                <c:pt idx="5684">
                  <c:v>0.69299316</c:v>
                </c:pt>
                <c:pt idx="5685">
                  <c:v>0.69299316</c:v>
                </c:pt>
                <c:pt idx="5686">
                  <c:v>0.69299316</c:v>
                </c:pt>
                <c:pt idx="5687">
                  <c:v>0.69299316</c:v>
                </c:pt>
                <c:pt idx="5688">
                  <c:v>0.69299316</c:v>
                </c:pt>
                <c:pt idx="5689">
                  <c:v>0.69299316</c:v>
                </c:pt>
                <c:pt idx="5690">
                  <c:v>0.69299316</c:v>
                </c:pt>
                <c:pt idx="5691">
                  <c:v>0.69299316</c:v>
                </c:pt>
                <c:pt idx="5692">
                  <c:v>0.69299316</c:v>
                </c:pt>
                <c:pt idx="5693">
                  <c:v>0.69299316</c:v>
                </c:pt>
                <c:pt idx="5694">
                  <c:v>0.69299316</c:v>
                </c:pt>
                <c:pt idx="5695">
                  <c:v>0.69299316</c:v>
                </c:pt>
                <c:pt idx="5696">
                  <c:v>0.69299316</c:v>
                </c:pt>
                <c:pt idx="5697">
                  <c:v>0.69299316</c:v>
                </c:pt>
                <c:pt idx="5698">
                  <c:v>0.69299316</c:v>
                </c:pt>
                <c:pt idx="5699">
                  <c:v>0.69299316</c:v>
                </c:pt>
              </c:numCache>
            </c:numRef>
          </c:xVal>
          <c:yVal>
            <c:numRef>
              <c:f>t!$C$1:$C$5700</c:f>
              <c:numCache>
                <c:formatCode>General</c:formatCode>
                <c:ptCount val="5700"/>
                <c:pt idx="0">
                  <c:v>3.0820943999999999</c:v>
                </c:pt>
                <c:pt idx="1">
                  <c:v>3.4275481999999999</c:v>
                </c:pt>
                <c:pt idx="2">
                  <c:v>5.9929079999999999</c:v>
                </c:pt>
                <c:pt idx="3">
                  <c:v>9.0380090000000006</c:v>
                </c:pt>
                <c:pt idx="4">
                  <c:v>12.229531</c:v>
                </c:pt>
                <c:pt idx="5">
                  <c:v>15.482549000000001</c:v>
                </c:pt>
                <c:pt idx="6">
                  <c:v>18.686018000000001</c:v>
                </c:pt>
                <c:pt idx="7">
                  <c:v>21.964293000000001</c:v>
                </c:pt>
                <c:pt idx="8">
                  <c:v>25.16827</c:v>
                </c:pt>
                <c:pt idx="9">
                  <c:v>28.470627</c:v>
                </c:pt>
                <c:pt idx="10">
                  <c:v>31.74044</c:v>
                </c:pt>
                <c:pt idx="11">
                  <c:v>35.050960000000003</c:v>
                </c:pt>
                <c:pt idx="12">
                  <c:v>38.366683999999999</c:v>
                </c:pt>
                <c:pt idx="13">
                  <c:v>41.623764000000001</c:v>
                </c:pt>
                <c:pt idx="14">
                  <c:v>44.930480000000003</c:v>
                </c:pt>
                <c:pt idx="15">
                  <c:v>48.148037000000002</c:v>
                </c:pt>
                <c:pt idx="16">
                  <c:v>51.457977</c:v>
                </c:pt>
                <c:pt idx="17">
                  <c:v>54.72043</c:v>
                </c:pt>
                <c:pt idx="18">
                  <c:v>58.043199999999999</c:v>
                </c:pt>
                <c:pt idx="19">
                  <c:v>61.361347000000002</c:v>
                </c:pt>
                <c:pt idx="20">
                  <c:v>64.640699999999995</c:v>
                </c:pt>
                <c:pt idx="21">
                  <c:v>67.956183999999993</c:v>
                </c:pt>
                <c:pt idx="22">
                  <c:v>71.179739999999995</c:v>
                </c:pt>
                <c:pt idx="23">
                  <c:v>74.488609999999994</c:v>
                </c:pt>
                <c:pt idx="24">
                  <c:v>77.736885000000001</c:v>
                </c:pt>
                <c:pt idx="25">
                  <c:v>81.062095999999997</c:v>
                </c:pt>
                <c:pt idx="26">
                  <c:v>84.373609999999999</c:v>
                </c:pt>
                <c:pt idx="27">
                  <c:v>87.670715000000001</c:v>
                </c:pt>
                <c:pt idx="28">
                  <c:v>90.992199999999997</c:v>
                </c:pt>
                <c:pt idx="29">
                  <c:v>94.225493999999998</c:v>
                </c:pt>
                <c:pt idx="30">
                  <c:v>97.533799999999999</c:v>
                </c:pt>
                <c:pt idx="31">
                  <c:v>100.769104</c:v>
                </c:pt>
                <c:pt idx="32">
                  <c:v>104.09241</c:v>
                </c:pt>
                <c:pt idx="33">
                  <c:v>107.392105</c:v>
                </c:pt>
                <c:pt idx="34">
                  <c:v>110.703186</c:v>
                </c:pt>
                <c:pt idx="35">
                  <c:v>114.02839</c:v>
                </c:pt>
                <c:pt idx="36">
                  <c:v>117.275505</c:v>
                </c:pt>
                <c:pt idx="37">
                  <c:v>120.585266</c:v>
                </c:pt>
                <c:pt idx="38">
                  <c:v>123.8116</c:v>
                </c:pt>
                <c:pt idx="39">
                  <c:v>127.13076</c:v>
                </c:pt>
                <c:pt idx="40">
                  <c:v>130.41512</c:v>
                </c:pt>
                <c:pt idx="41">
                  <c:v>133.73587000000001</c:v>
                </c:pt>
                <c:pt idx="42">
                  <c:v>137.06154000000001</c:v>
                </c:pt>
                <c:pt idx="43">
                  <c:v>140.32524000000001</c:v>
                </c:pt>
                <c:pt idx="44">
                  <c:v>143.63848999999999</c:v>
                </c:pt>
                <c:pt idx="45">
                  <c:v>146.86135999999999</c:v>
                </c:pt>
                <c:pt idx="46">
                  <c:v>150.17587</c:v>
                </c:pt>
                <c:pt idx="47">
                  <c:v>153.44333</c:v>
                </c:pt>
                <c:pt idx="48">
                  <c:v>156.76920000000001</c:v>
                </c:pt>
                <c:pt idx="49">
                  <c:v>160.09121999999999</c:v>
                </c:pt>
                <c:pt idx="50">
                  <c:v>163.37234000000001</c:v>
                </c:pt>
                <c:pt idx="51">
                  <c:v>166.69030000000001</c:v>
                </c:pt>
                <c:pt idx="52">
                  <c:v>169.91573</c:v>
                </c:pt>
                <c:pt idx="53">
                  <c:v>173.22667999999999</c:v>
                </c:pt>
                <c:pt idx="54">
                  <c:v>176.47767999999999</c:v>
                </c:pt>
                <c:pt idx="55">
                  <c:v>179.80439999999999</c:v>
                </c:pt>
                <c:pt idx="56">
                  <c:v>183.11825999999999</c:v>
                </c:pt>
                <c:pt idx="57">
                  <c:v>186.41569999999999</c:v>
                </c:pt>
                <c:pt idx="58">
                  <c:v>189.73845</c:v>
                </c:pt>
                <c:pt idx="59">
                  <c:v>192.97223</c:v>
                </c:pt>
                <c:pt idx="60">
                  <c:v>196.28165000000001</c:v>
                </c:pt>
                <c:pt idx="61">
                  <c:v>199.51866000000001</c:v>
                </c:pt>
                <c:pt idx="62">
                  <c:v>202.84289999999999</c:v>
                </c:pt>
                <c:pt idx="63">
                  <c:v>206.14440999999999</c:v>
                </c:pt>
                <c:pt idx="64">
                  <c:v>209.45546999999999</c:v>
                </c:pt>
                <c:pt idx="65">
                  <c:v>212.78151</c:v>
                </c:pt>
                <c:pt idx="66">
                  <c:v>216.02837</c:v>
                </c:pt>
                <c:pt idx="67">
                  <c:v>219.33869999999999</c:v>
                </c:pt>
                <c:pt idx="68">
                  <c:v>222.56605999999999</c:v>
                </c:pt>
                <c:pt idx="69">
                  <c:v>225.88598999999999</c:v>
                </c:pt>
                <c:pt idx="70">
                  <c:v>229.17194000000001</c:v>
                </c:pt>
                <c:pt idx="71">
                  <c:v>232.49268000000001</c:v>
                </c:pt>
                <c:pt idx="72">
                  <c:v>235.81905</c:v>
                </c:pt>
                <c:pt idx="73">
                  <c:v>239.08212</c:v>
                </c:pt>
                <c:pt idx="74">
                  <c:v>242.39556999999999</c:v>
                </c:pt>
                <c:pt idx="75">
                  <c:v>245.61882</c:v>
                </c:pt>
                <c:pt idx="76">
                  <c:v>248.934</c:v>
                </c:pt>
                <c:pt idx="77">
                  <c:v>252.20293000000001</c:v>
                </c:pt>
                <c:pt idx="78">
                  <c:v>255.52887999999999</c:v>
                </c:pt>
                <c:pt idx="79">
                  <c:v>258.85167999999999</c:v>
                </c:pt>
                <c:pt idx="80">
                  <c:v>262.13193000000001</c:v>
                </c:pt>
                <c:pt idx="81">
                  <c:v>265.44995</c:v>
                </c:pt>
                <c:pt idx="82">
                  <c:v>268.67532</c:v>
                </c:pt>
                <c:pt idx="83">
                  <c:v>271.98671999999999</c:v>
                </c:pt>
                <c:pt idx="84">
                  <c:v>275.23894999999999</c:v>
                </c:pt>
                <c:pt idx="85">
                  <c:v>278.56592000000001</c:v>
                </c:pt>
                <c:pt idx="86">
                  <c:v>281.88069999999999</c:v>
                </c:pt>
                <c:pt idx="87">
                  <c:v>285.17743000000002</c:v>
                </c:pt>
                <c:pt idx="88">
                  <c:v>288.50020000000001</c:v>
                </c:pt>
                <c:pt idx="89">
                  <c:v>291.73345999999998</c:v>
                </c:pt>
                <c:pt idx="90">
                  <c:v>295.04311999999999</c:v>
                </c:pt>
                <c:pt idx="91">
                  <c:v>298.28100000000001</c:v>
                </c:pt>
                <c:pt idx="92">
                  <c:v>301.60565000000003</c:v>
                </c:pt>
                <c:pt idx="93">
                  <c:v>304.90825999999998</c:v>
                </c:pt>
                <c:pt idx="94">
                  <c:v>308.21872000000002</c:v>
                </c:pt>
                <c:pt idx="95">
                  <c:v>311.54482999999999</c:v>
                </c:pt>
                <c:pt idx="96">
                  <c:v>314.79086000000001</c:v>
                </c:pt>
                <c:pt idx="97">
                  <c:v>318.10122999999999</c:v>
                </c:pt>
                <c:pt idx="98">
                  <c:v>321.32920000000001</c:v>
                </c:pt>
                <c:pt idx="99">
                  <c:v>324.64956999999998</c:v>
                </c:pt>
                <c:pt idx="100">
                  <c:v>7.5346469999999997</c:v>
                </c:pt>
                <c:pt idx="101">
                  <c:v>4.6999769999999996</c:v>
                </c:pt>
                <c:pt idx="102">
                  <c:v>2.8857339999999998</c:v>
                </c:pt>
                <c:pt idx="103">
                  <c:v>4.0536846999999998</c:v>
                </c:pt>
                <c:pt idx="104">
                  <c:v>6.8199525000000003</c:v>
                </c:pt>
                <c:pt idx="105">
                  <c:v>9.9345140000000001</c:v>
                </c:pt>
                <c:pt idx="106">
                  <c:v>13.079855</c:v>
                </c:pt>
                <c:pt idx="107">
                  <c:v>16.326761000000001</c:v>
                </c:pt>
                <c:pt idx="108">
                  <c:v>19.512823000000001</c:v>
                </c:pt>
                <c:pt idx="109">
                  <c:v>22.803654000000002</c:v>
                </c:pt>
                <c:pt idx="110">
                  <c:v>26.06532</c:v>
                </c:pt>
                <c:pt idx="111">
                  <c:v>29.370305999999999</c:v>
                </c:pt>
                <c:pt idx="112">
                  <c:v>32.681539999999998</c:v>
                </c:pt>
                <c:pt idx="113">
                  <c:v>35.935535000000002</c:v>
                </c:pt>
                <c:pt idx="114">
                  <c:v>39.239669999999997</c:v>
                </c:pt>
                <c:pt idx="115">
                  <c:v>42.455309999999997</c:v>
                </c:pt>
                <c:pt idx="116">
                  <c:v>45.763719999999999</c:v>
                </c:pt>
                <c:pt idx="117">
                  <c:v>49.024810000000002</c:v>
                </c:pt>
                <c:pt idx="118">
                  <c:v>52.346592000000001</c:v>
                </c:pt>
                <c:pt idx="119">
                  <c:v>55.663719999999998</c:v>
                </c:pt>
                <c:pt idx="120">
                  <c:v>58.942368000000002</c:v>
                </c:pt>
                <c:pt idx="121">
                  <c:v>62.257137</c:v>
                </c:pt>
                <c:pt idx="122">
                  <c:v>65.480149999999995</c:v>
                </c:pt>
                <c:pt idx="123">
                  <c:v>68.788535999999993</c:v>
                </c:pt>
                <c:pt idx="124">
                  <c:v>72.036349999999999</c:v>
                </c:pt>
                <c:pt idx="125">
                  <c:v>75.361220000000003</c:v>
                </c:pt>
                <c:pt idx="126">
                  <c:v>78.672330000000002</c:v>
                </c:pt>
                <c:pt idx="127">
                  <c:v>81.969189999999998</c:v>
                </c:pt>
                <c:pt idx="128">
                  <c:v>85.290369999999996</c:v>
                </c:pt>
                <c:pt idx="129">
                  <c:v>88.523439999999994</c:v>
                </c:pt>
                <c:pt idx="130">
                  <c:v>91.831535000000002</c:v>
                </c:pt>
                <c:pt idx="131">
                  <c:v>95.06662</c:v>
                </c:pt>
                <c:pt idx="132">
                  <c:v>98.389759999999995</c:v>
                </c:pt>
                <c:pt idx="133">
                  <c:v>101.689255</c:v>
                </c:pt>
                <c:pt idx="134">
                  <c:v>105.00023</c:v>
                </c:pt>
                <c:pt idx="135">
                  <c:v>108.325264</c:v>
                </c:pt>
                <c:pt idx="136">
                  <c:v>111.57229</c:v>
                </c:pt>
                <c:pt idx="137">
                  <c:v>114.88193</c:v>
                </c:pt>
                <c:pt idx="138">
                  <c:v>118.10814000000001</c:v>
                </c:pt>
                <c:pt idx="139">
                  <c:v>121.42721</c:v>
                </c:pt>
                <c:pt idx="140">
                  <c:v>124.71142999999999</c:v>
                </c:pt>
                <c:pt idx="141">
                  <c:v>128.03214</c:v>
                </c:pt>
                <c:pt idx="142">
                  <c:v>131.35771</c:v>
                </c:pt>
                <c:pt idx="143">
                  <c:v>134.62135000000001</c:v>
                </c:pt>
                <c:pt idx="144">
                  <c:v>137.93454</c:v>
                </c:pt>
                <c:pt idx="145">
                  <c:v>141.15733</c:v>
                </c:pt>
                <c:pt idx="146">
                  <c:v>144.47179</c:v>
                </c:pt>
                <c:pt idx="147">
                  <c:v>147.73917</c:v>
                </c:pt>
                <c:pt idx="148">
                  <c:v>151.065</c:v>
                </c:pt>
                <c:pt idx="149">
                  <c:v>154.38695000000001</c:v>
                </c:pt>
                <c:pt idx="150">
                  <c:v>157.66806</c:v>
                </c:pt>
                <c:pt idx="151">
                  <c:v>160.98596000000001</c:v>
                </c:pt>
                <c:pt idx="152">
                  <c:v>164.21133</c:v>
                </c:pt>
                <c:pt idx="153">
                  <c:v>167.52225999999999</c:v>
                </c:pt>
                <c:pt idx="154">
                  <c:v>170.7732</c:v>
                </c:pt>
                <c:pt idx="155">
                  <c:v>174.09989999999999</c:v>
                </c:pt>
                <c:pt idx="156">
                  <c:v>177.41368</c:v>
                </c:pt>
                <c:pt idx="157">
                  <c:v>180.71111999999999</c:v>
                </c:pt>
                <c:pt idx="158">
                  <c:v>184.03384</c:v>
                </c:pt>
                <c:pt idx="159">
                  <c:v>187.26759999999999</c:v>
                </c:pt>
                <c:pt idx="160">
                  <c:v>190.577</c:v>
                </c:pt>
                <c:pt idx="161">
                  <c:v>193.81396000000001</c:v>
                </c:pt>
                <c:pt idx="162">
                  <c:v>197.13818000000001</c:v>
                </c:pt>
                <c:pt idx="163">
                  <c:v>200.43964</c:v>
                </c:pt>
                <c:pt idx="164">
                  <c:v>203.75069999999999</c:v>
                </c:pt>
                <c:pt idx="165">
                  <c:v>207.07671999999999</c:v>
                </c:pt>
                <c:pt idx="166">
                  <c:v>210.32355999999999</c:v>
                </c:pt>
                <c:pt idx="167">
                  <c:v>213.63388</c:v>
                </c:pt>
                <c:pt idx="168">
                  <c:v>216.8612</c:v>
                </c:pt>
                <c:pt idx="169">
                  <c:v>220.18109999999999</c:v>
                </c:pt>
                <c:pt idx="170">
                  <c:v>223.46702999999999</c:v>
                </c:pt>
                <c:pt idx="171">
                  <c:v>226.78778</c:v>
                </c:pt>
                <c:pt idx="172">
                  <c:v>230.11410000000001</c:v>
                </c:pt>
                <c:pt idx="173">
                  <c:v>233.37718000000001</c:v>
                </c:pt>
                <c:pt idx="174">
                  <c:v>236.69060999999999</c:v>
                </c:pt>
                <c:pt idx="175">
                  <c:v>239.91385</c:v>
                </c:pt>
                <c:pt idx="176">
                  <c:v>243.22901999999999</c:v>
                </c:pt>
                <c:pt idx="177">
                  <c:v>246.49790999999999</c:v>
                </c:pt>
                <c:pt idx="178">
                  <c:v>249.82384999999999</c:v>
                </c:pt>
                <c:pt idx="179">
                  <c:v>253.14662000000001</c:v>
                </c:pt>
                <c:pt idx="180">
                  <c:v>256.42687999999998</c:v>
                </c:pt>
                <c:pt idx="181">
                  <c:v>259.74486999999999</c:v>
                </c:pt>
                <c:pt idx="182">
                  <c:v>262.97025000000002</c:v>
                </c:pt>
                <c:pt idx="183">
                  <c:v>266.28161999999998</c:v>
                </c:pt>
                <c:pt idx="184">
                  <c:v>269.53384</c:v>
                </c:pt>
                <c:pt idx="185">
                  <c:v>272.86079999999998</c:v>
                </c:pt>
                <c:pt idx="186">
                  <c:v>276.17556999999999</c:v>
                </c:pt>
                <c:pt idx="187">
                  <c:v>279.47232000000002</c:v>
                </c:pt>
                <c:pt idx="188">
                  <c:v>282.79503999999997</c:v>
                </c:pt>
                <c:pt idx="189">
                  <c:v>286.02832000000001</c:v>
                </c:pt>
                <c:pt idx="190">
                  <c:v>289.33794999999998</c:v>
                </c:pt>
                <c:pt idx="191">
                  <c:v>292.57584000000003</c:v>
                </c:pt>
                <c:pt idx="192">
                  <c:v>295.90044999999998</c:v>
                </c:pt>
                <c:pt idx="193">
                  <c:v>299.20305999999999</c:v>
                </c:pt>
                <c:pt idx="194">
                  <c:v>302.51352000000003</c:v>
                </c:pt>
                <c:pt idx="195">
                  <c:v>305.83960000000002</c:v>
                </c:pt>
                <c:pt idx="196">
                  <c:v>309.08562999999998</c:v>
                </c:pt>
                <c:pt idx="197">
                  <c:v>312.39600000000002</c:v>
                </c:pt>
                <c:pt idx="198">
                  <c:v>315.62396000000001</c:v>
                </c:pt>
                <c:pt idx="199">
                  <c:v>318.94434000000001</c:v>
                </c:pt>
                <c:pt idx="200">
                  <c:v>13.242908</c:v>
                </c:pt>
                <c:pt idx="201">
                  <c:v>10.107849</c:v>
                </c:pt>
                <c:pt idx="202">
                  <c:v>6.9880614000000003</c:v>
                </c:pt>
                <c:pt idx="203">
                  <c:v>4.2009425</c:v>
                </c:pt>
                <c:pt idx="204">
                  <c:v>2.8786513999999999</c:v>
                </c:pt>
                <c:pt idx="205">
                  <c:v>4.5674194999999997</c:v>
                </c:pt>
                <c:pt idx="206">
                  <c:v>7.3869020000000001</c:v>
                </c:pt>
                <c:pt idx="207">
                  <c:v>10.517944</c:v>
                </c:pt>
                <c:pt idx="208">
                  <c:v>13.652730999999999</c:v>
                </c:pt>
                <c:pt idx="209">
                  <c:v>16.915495</c:v>
                </c:pt>
                <c:pt idx="210">
                  <c:v>20.160048</c:v>
                </c:pt>
                <c:pt idx="211">
                  <c:v>23.454080000000001</c:v>
                </c:pt>
                <c:pt idx="212">
                  <c:v>26.757355</c:v>
                </c:pt>
                <c:pt idx="213">
                  <c:v>30.005962</c:v>
                </c:pt>
                <c:pt idx="214">
                  <c:v>33.305957999999997</c:v>
                </c:pt>
                <c:pt idx="215">
                  <c:v>36.518635000000003</c:v>
                </c:pt>
                <c:pt idx="216">
                  <c:v>39.824764000000002</c:v>
                </c:pt>
                <c:pt idx="217">
                  <c:v>43.08399</c:v>
                </c:pt>
                <c:pt idx="218">
                  <c:v>46.404324000000003</c:v>
                </c:pt>
                <c:pt idx="219">
                  <c:v>49.720109999999998</c:v>
                </c:pt>
                <c:pt idx="220">
                  <c:v>52.997734000000001</c:v>
                </c:pt>
                <c:pt idx="221">
                  <c:v>56.311565000000002</c:v>
                </c:pt>
                <c:pt idx="222">
                  <c:v>59.533855000000003</c:v>
                </c:pt>
                <c:pt idx="223">
                  <c:v>62.841633000000002</c:v>
                </c:pt>
                <c:pt idx="224">
                  <c:v>66.088909999999998</c:v>
                </c:pt>
                <c:pt idx="225">
                  <c:v>69.413359999999997</c:v>
                </c:pt>
                <c:pt idx="226">
                  <c:v>72.724019999999996</c:v>
                </c:pt>
                <c:pt idx="227">
                  <c:v>76.020545999999996</c:v>
                </c:pt>
                <c:pt idx="228">
                  <c:v>79.341350000000006</c:v>
                </c:pt>
                <c:pt idx="229">
                  <c:v>82.574150000000003</c:v>
                </c:pt>
                <c:pt idx="230">
                  <c:v>85.881990000000002</c:v>
                </c:pt>
                <c:pt idx="231">
                  <c:v>89.116860000000003</c:v>
                </c:pt>
                <c:pt idx="232">
                  <c:v>92.439819999999997</c:v>
                </c:pt>
                <c:pt idx="233">
                  <c:v>95.739104999999995</c:v>
                </c:pt>
                <c:pt idx="234">
                  <c:v>99.049933999999993</c:v>
                </c:pt>
                <c:pt idx="235">
                  <c:v>102.37478</c:v>
                </c:pt>
                <c:pt idx="236">
                  <c:v>105.62166999999999</c:v>
                </c:pt>
                <c:pt idx="237">
                  <c:v>108.93118</c:v>
                </c:pt>
                <c:pt idx="238">
                  <c:v>112.15729</c:v>
                </c:pt>
                <c:pt idx="239">
                  <c:v>115.47626</c:v>
                </c:pt>
                <c:pt idx="240">
                  <c:v>118.76037599999999</c:v>
                </c:pt>
                <c:pt idx="241">
                  <c:v>122.081</c:v>
                </c:pt>
                <c:pt idx="242">
                  <c:v>125.40647</c:v>
                </c:pt>
                <c:pt idx="243">
                  <c:v>128.67004</c:v>
                </c:pt>
                <c:pt idx="244">
                  <c:v>131.98313999999999</c:v>
                </c:pt>
                <c:pt idx="245">
                  <c:v>135.20587</c:v>
                </c:pt>
                <c:pt idx="246">
                  <c:v>138.52028000000001</c:v>
                </c:pt>
                <c:pt idx="247">
                  <c:v>141.7876</c:v>
                </c:pt>
                <c:pt idx="248">
                  <c:v>145.11337</c:v>
                </c:pt>
                <c:pt idx="249">
                  <c:v>148.43526</c:v>
                </c:pt>
                <c:pt idx="250">
                  <c:v>151.71632</c:v>
                </c:pt>
                <c:pt idx="251">
                  <c:v>155.03417999999999</c:v>
                </c:pt>
                <c:pt idx="252">
                  <c:v>158.25952000000001</c:v>
                </c:pt>
                <c:pt idx="253">
                  <c:v>161.57040000000001</c:v>
                </c:pt>
                <c:pt idx="254">
                  <c:v>164.82130000000001</c:v>
                </c:pt>
                <c:pt idx="255">
                  <c:v>168.14796000000001</c:v>
                </c:pt>
                <c:pt idx="256">
                  <c:v>171.46172000000001</c:v>
                </c:pt>
                <c:pt idx="257">
                  <c:v>174.75912</c:v>
                </c:pt>
                <c:pt idx="258">
                  <c:v>178.08179999999999</c:v>
                </c:pt>
                <c:pt idx="259">
                  <c:v>181.31554</c:v>
                </c:pt>
                <c:pt idx="260">
                  <c:v>184.62491</c:v>
                </c:pt>
                <c:pt idx="261">
                  <c:v>187.86186000000001</c:v>
                </c:pt>
                <c:pt idx="262">
                  <c:v>191.18607</c:v>
                </c:pt>
                <c:pt idx="263">
                  <c:v>194.48747</c:v>
                </c:pt>
                <c:pt idx="264">
                  <c:v>197.79852</c:v>
                </c:pt>
                <c:pt idx="265">
                  <c:v>201.12450999999999</c:v>
                </c:pt>
                <c:pt idx="266">
                  <c:v>204.37134</c:v>
                </c:pt>
                <c:pt idx="267">
                  <c:v>207.68163000000001</c:v>
                </c:pt>
                <c:pt idx="268">
                  <c:v>210.90894</c:v>
                </c:pt>
                <c:pt idx="269">
                  <c:v>214.22883999999999</c:v>
                </c:pt>
                <c:pt idx="270">
                  <c:v>217.51472000000001</c:v>
                </c:pt>
                <c:pt idx="271">
                  <c:v>220.83546000000001</c:v>
                </c:pt>
                <c:pt idx="272">
                  <c:v>224.16176999999999</c:v>
                </c:pt>
                <c:pt idx="273">
                  <c:v>227.42483999999999</c:v>
                </c:pt>
                <c:pt idx="274">
                  <c:v>230.73827</c:v>
                </c:pt>
                <c:pt idx="275">
                  <c:v>233.96146999999999</c:v>
                </c:pt>
                <c:pt idx="276">
                  <c:v>237.27663000000001</c:v>
                </c:pt>
                <c:pt idx="277">
                  <c:v>240.5455</c:v>
                </c:pt>
                <c:pt idx="278">
                  <c:v>243.87144000000001</c:v>
                </c:pt>
                <c:pt idx="279">
                  <c:v>247.1942</c:v>
                </c:pt>
                <c:pt idx="280">
                  <c:v>250.47443999999999</c:v>
                </c:pt>
                <c:pt idx="281">
                  <c:v>253.79245</c:v>
                </c:pt>
                <c:pt idx="282">
                  <c:v>257.01780000000002</c:v>
                </c:pt>
                <c:pt idx="283">
                  <c:v>260.32920000000001</c:v>
                </c:pt>
                <c:pt idx="284">
                  <c:v>263.58139999999997</c:v>
                </c:pt>
                <c:pt idx="285">
                  <c:v>266.90836000000002</c:v>
                </c:pt>
                <c:pt idx="286">
                  <c:v>270.22307999999998</c:v>
                </c:pt>
                <c:pt idx="287">
                  <c:v>273.51983999999999</c:v>
                </c:pt>
                <c:pt idx="288">
                  <c:v>276.84255999999999</c:v>
                </c:pt>
                <c:pt idx="289">
                  <c:v>280.07580000000002</c:v>
                </c:pt>
                <c:pt idx="290">
                  <c:v>283.3854</c:v>
                </c:pt>
                <c:pt idx="291">
                  <c:v>286.62331999999998</c:v>
                </c:pt>
                <c:pt idx="292">
                  <c:v>289.94794000000002</c:v>
                </c:pt>
                <c:pt idx="293">
                  <c:v>293.25051999999999</c:v>
                </c:pt>
                <c:pt idx="294">
                  <c:v>296.56094000000002</c:v>
                </c:pt>
                <c:pt idx="295">
                  <c:v>299.88704999999999</c:v>
                </c:pt>
                <c:pt idx="296">
                  <c:v>303.13310000000001</c:v>
                </c:pt>
                <c:pt idx="297">
                  <c:v>306.44344999999998</c:v>
                </c:pt>
                <c:pt idx="298">
                  <c:v>309.67140000000001</c:v>
                </c:pt>
                <c:pt idx="299">
                  <c:v>312.99176</c:v>
                </c:pt>
                <c:pt idx="300">
                  <c:v>18.880358000000001</c:v>
                </c:pt>
                <c:pt idx="301">
                  <c:v>15.688935000000001</c:v>
                </c:pt>
                <c:pt idx="302">
                  <c:v>12.436576000000001</c:v>
                </c:pt>
                <c:pt idx="303">
                  <c:v>9.2536954999999992</c:v>
                </c:pt>
                <c:pt idx="304">
                  <c:v>6.1846623000000003</c:v>
                </c:pt>
                <c:pt idx="305">
                  <c:v>3.5576935000000001</c:v>
                </c:pt>
                <c:pt idx="306">
                  <c:v>3.0120719999999999</c:v>
                </c:pt>
                <c:pt idx="307">
                  <c:v>5.2099875999999998</c:v>
                </c:pt>
                <c:pt idx="308">
                  <c:v>8.1175669999999993</c:v>
                </c:pt>
                <c:pt idx="309">
                  <c:v>11.29363</c:v>
                </c:pt>
                <c:pt idx="310">
                  <c:v>14.497254999999999</c:v>
                </c:pt>
                <c:pt idx="311">
                  <c:v>17.768409999999999</c:v>
                </c:pt>
                <c:pt idx="312">
                  <c:v>21.057424999999999</c:v>
                </c:pt>
                <c:pt idx="313">
                  <c:v>24.296873000000001</c:v>
                </c:pt>
                <c:pt idx="314">
                  <c:v>27.59055</c:v>
                </c:pt>
                <c:pt idx="315">
                  <c:v>30.798988000000001</c:v>
                </c:pt>
                <c:pt idx="316">
                  <c:v>34.102012999999999</c:v>
                </c:pt>
                <c:pt idx="317">
                  <c:v>37.358981999999997</c:v>
                </c:pt>
                <c:pt idx="318">
                  <c:v>40.677436999999998</c:v>
                </c:pt>
                <c:pt idx="319">
                  <c:v>43.991695</c:v>
                </c:pt>
                <c:pt idx="320">
                  <c:v>47.267994000000002</c:v>
                </c:pt>
                <c:pt idx="321">
                  <c:v>50.580765</c:v>
                </c:pt>
                <c:pt idx="322">
                  <c:v>53.802235000000003</c:v>
                </c:pt>
                <c:pt idx="323">
                  <c:v>57.109375</c:v>
                </c:pt>
                <c:pt idx="324">
                  <c:v>60.356189999999998</c:v>
                </c:pt>
                <c:pt idx="325">
                  <c:v>63.680190000000003</c:v>
                </c:pt>
                <c:pt idx="326">
                  <c:v>66.990480000000005</c:v>
                </c:pt>
                <c:pt idx="327">
                  <c:v>70.286574999999999</c:v>
                </c:pt>
                <c:pt idx="328">
                  <c:v>73.607050000000001</c:v>
                </c:pt>
                <c:pt idx="329">
                  <c:v>76.839529999999996</c:v>
                </c:pt>
                <c:pt idx="330">
                  <c:v>80.147139999999993</c:v>
                </c:pt>
                <c:pt idx="331">
                  <c:v>83.381860000000003</c:v>
                </c:pt>
                <c:pt idx="332">
                  <c:v>86.704666000000003</c:v>
                </c:pt>
                <c:pt idx="333">
                  <c:v>90.003839999999997</c:v>
                </c:pt>
                <c:pt idx="334">
                  <c:v>93.314480000000003</c:v>
                </c:pt>
                <c:pt idx="335">
                  <c:v>96.639189999999999</c:v>
                </c:pt>
                <c:pt idx="336">
                  <c:v>99.885925</c:v>
                </c:pt>
                <c:pt idx="337">
                  <c:v>103.19532</c:v>
                </c:pt>
                <c:pt idx="338">
                  <c:v>106.42135</c:v>
                </c:pt>
                <c:pt idx="339">
                  <c:v>109.74026499999999</c:v>
                </c:pt>
                <c:pt idx="340">
                  <c:v>113.02435</c:v>
                </c:pt>
                <c:pt idx="341">
                  <c:v>116.34489000000001</c:v>
                </c:pt>
                <c:pt idx="342">
                  <c:v>119.67029599999999</c:v>
                </c:pt>
                <c:pt idx="343">
                  <c:v>122.93377</c:v>
                </c:pt>
                <c:pt idx="344">
                  <c:v>126.24681</c:v>
                </c:pt>
                <c:pt idx="345">
                  <c:v>129.46950000000001</c:v>
                </c:pt>
                <c:pt idx="346">
                  <c:v>132.78386</c:v>
                </c:pt>
                <c:pt idx="347">
                  <c:v>136.05117999999999</c:v>
                </c:pt>
                <c:pt idx="348">
                  <c:v>139.37692000000001</c:v>
                </c:pt>
                <c:pt idx="349">
                  <c:v>142.69879</c:v>
                </c:pt>
                <c:pt idx="350">
                  <c:v>145.97977</c:v>
                </c:pt>
                <c:pt idx="351">
                  <c:v>149.29759000000001</c:v>
                </c:pt>
                <c:pt idx="352">
                  <c:v>152.52288999999999</c:v>
                </c:pt>
                <c:pt idx="353">
                  <c:v>155.83376000000001</c:v>
                </c:pt>
                <c:pt idx="354">
                  <c:v>159.08466000000001</c:v>
                </c:pt>
                <c:pt idx="355">
                  <c:v>162.41130000000001</c:v>
                </c:pt>
                <c:pt idx="356">
                  <c:v>165.72505000000001</c:v>
                </c:pt>
                <c:pt idx="357">
                  <c:v>169.02242000000001</c:v>
                </c:pt>
                <c:pt idx="358">
                  <c:v>172.34508</c:v>
                </c:pt>
                <c:pt idx="359">
                  <c:v>175.57876999999999</c:v>
                </c:pt>
                <c:pt idx="360">
                  <c:v>178.88811999999999</c:v>
                </c:pt>
                <c:pt idx="361">
                  <c:v>182.12508</c:v>
                </c:pt>
                <c:pt idx="362">
                  <c:v>185.44926000000001</c:v>
                </c:pt>
                <c:pt idx="363">
                  <c:v>188.75069999999999</c:v>
                </c:pt>
                <c:pt idx="364">
                  <c:v>192.06172000000001</c:v>
                </c:pt>
                <c:pt idx="365">
                  <c:v>195.38767999999999</c:v>
                </c:pt>
                <c:pt idx="366">
                  <c:v>198.63448</c:v>
                </c:pt>
                <c:pt idx="367">
                  <c:v>201.94476</c:v>
                </c:pt>
                <c:pt idx="368">
                  <c:v>205.17206999999999</c:v>
                </c:pt>
                <c:pt idx="369">
                  <c:v>208.49196000000001</c:v>
                </c:pt>
                <c:pt idx="370">
                  <c:v>211.77788000000001</c:v>
                </c:pt>
                <c:pt idx="371">
                  <c:v>215.09859</c:v>
                </c:pt>
                <c:pt idx="372">
                  <c:v>218.42490000000001</c:v>
                </c:pt>
                <c:pt idx="373">
                  <c:v>221.68792999999999</c:v>
                </c:pt>
                <c:pt idx="374">
                  <c:v>225.00134</c:v>
                </c:pt>
                <c:pt idx="375">
                  <c:v>228.22454999999999</c:v>
                </c:pt>
                <c:pt idx="376">
                  <c:v>231.53970000000001</c:v>
                </c:pt>
                <c:pt idx="377">
                  <c:v>234.80860999999999</c:v>
                </c:pt>
                <c:pt idx="378">
                  <c:v>238.13453999999999</c:v>
                </c:pt>
                <c:pt idx="379">
                  <c:v>241.45729</c:v>
                </c:pt>
                <c:pt idx="380">
                  <c:v>244.73751999999999</c:v>
                </c:pt>
                <c:pt idx="381">
                  <c:v>248.05551</c:v>
                </c:pt>
                <c:pt idx="382">
                  <c:v>251.28084000000001</c:v>
                </c:pt>
                <c:pt idx="383">
                  <c:v>254.59222</c:v>
                </c:pt>
                <c:pt idx="384">
                  <c:v>257.84444999999999</c:v>
                </c:pt>
                <c:pt idx="385">
                  <c:v>261.17140000000001</c:v>
                </c:pt>
                <c:pt idx="386">
                  <c:v>264.48617999999999</c:v>
                </c:pt>
                <c:pt idx="387">
                  <c:v>267.78287</c:v>
                </c:pt>
                <c:pt idx="388">
                  <c:v>271.10559999999998</c:v>
                </c:pt>
                <c:pt idx="389">
                  <c:v>274.33884</c:v>
                </c:pt>
                <c:pt idx="390">
                  <c:v>277.64846999999997</c:v>
                </c:pt>
                <c:pt idx="391">
                  <c:v>280.88634999999999</c:v>
                </c:pt>
                <c:pt idx="392">
                  <c:v>284.21096999999997</c:v>
                </c:pt>
                <c:pt idx="393">
                  <c:v>287.51357999999999</c:v>
                </c:pt>
                <c:pt idx="394">
                  <c:v>290.82400000000001</c:v>
                </c:pt>
                <c:pt idx="395">
                  <c:v>294.15010000000001</c:v>
                </c:pt>
                <c:pt idx="396">
                  <c:v>297.39612</c:v>
                </c:pt>
                <c:pt idx="397">
                  <c:v>300.70645000000002</c:v>
                </c:pt>
                <c:pt idx="398">
                  <c:v>303.93441999999999</c:v>
                </c:pt>
                <c:pt idx="399">
                  <c:v>307.25475999999998</c:v>
                </c:pt>
                <c:pt idx="400">
                  <c:v>24.667238000000001</c:v>
                </c:pt>
                <c:pt idx="401">
                  <c:v>21.456378999999998</c:v>
                </c:pt>
                <c:pt idx="402">
                  <c:v>18.168627000000001</c:v>
                </c:pt>
                <c:pt idx="403">
                  <c:v>14.917826</c:v>
                </c:pt>
                <c:pt idx="404">
                  <c:v>11.682642</c:v>
                </c:pt>
                <c:pt idx="405">
                  <c:v>8.4885680000000008</c:v>
                </c:pt>
                <c:pt idx="406">
                  <c:v>5.5260559999999996</c:v>
                </c:pt>
                <c:pt idx="407">
                  <c:v>3.1554164999999998</c:v>
                </c:pt>
                <c:pt idx="408">
                  <c:v>3.3227036000000001</c:v>
                </c:pt>
                <c:pt idx="409">
                  <c:v>5.8259553999999998</c:v>
                </c:pt>
                <c:pt idx="410">
                  <c:v>8.8448969999999996</c:v>
                </c:pt>
                <c:pt idx="411">
                  <c:v>12.041501</c:v>
                </c:pt>
                <c:pt idx="412">
                  <c:v>15.292609000000001</c:v>
                </c:pt>
                <c:pt idx="413">
                  <c:v>18.511113999999999</c:v>
                </c:pt>
                <c:pt idx="414">
                  <c:v>21.791508</c:v>
                </c:pt>
                <c:pt idx="415">
                  <c:v>24.991581</c:v>
                </c:pt>
                <c:pt idx="416">
                  <c:v>28.28876</c:v>
                </c:pt>
                <c:pt idx="417">
                  <c:v>31.541515</c:v>
                </c:pt>
                <c:pt idx="418">
                  <c:v>34.856769999999997</c:v>
                </c:pt>
                <c:pt idx="419">
                  <c:v>38.168415000000003</c:v>
                </c:pt>
                <c:pt idx="420">
                  <c:v>41.442677000000003</c:v>
                </c:pt>
                <c:pt idx="421">
                  <c:v>44.753765000000001</c:v>
                </c:pt>
                <c:pt idx="422">
                  <c:v>47.973972000000003</c:v>
                </c:pt>
                <c:pt idx="423">
                  <c:v>51.280098000000002</c:v>
                </c:pt>
                <c:pt idx="424">
                  <c:v>54.526108000000001</c:v>
                </c:pt>
                <c:pt idx="425">
                  <c:v>57.849426000000001</c:v>
                </c:pt>
                <c:pt idx="426">
                  <c:v>61.159084</c:v>
                </c:pt>
                <c:pt idx="427">
                  <c:v>64.454610000000002</c:v>
                </c:pt>
                <c:pt idx="428">
                  <c:v>67.774574000000001</c:v>
                </c:pt>
                <c:pt idx="429">
                  <c:v>71.006640000000004</c:v>
                </c:pt>
                <c:pt idx="430">
                  <c:v>74.313896</c:v>
                </c:pt>
                <c:pt idx="431">
                  <c:v>77.548349999999999</c:v>
                </c:pt>
                <c:pt idx="432">
                  <c:v>80.870909999999995</c:v>
                </c:pt>
                <c:pt idx="433">
                  <c:v>84.16986</c:v>
                </c:pt>
                <c:pt idx="434">
                  <c:v>87.480279999999993</c:v>
                </c:pt>
                <c:pt idx="435">
                  <c:v>90.804770000000005</c:v>
                </c:pt>
                <c:pt idx="436">
                  <c:v>94.051310000000001</c:v>
                </c:pt>
                <c:pt idx="437">
                  <c:v>97.360534999999999</c:v>
                </c:pt>
                <c:pt idx="438">
                  <c:v>100.58644</c:v>
                </c:pt>
                <c:pt idx="439">
                  <c:v>103.90524000000001</c:v>
                </c:pt>
                <c:pt idx="440">
                  <c:v>107.18922999999999</c:v>
                </c:pt>
                <c:pt idx="441">
                  <c:v>110.50966</c:v>
                </c:pt>
                <c:pt idx="442">
                  <c:v>113.83497</c:v>
                </c:pt>
                <c:pt idx="443">
                  <c:v>117.09833</c:v>
                </c:pt>
                <c:pt idx="444">
                  <c:v>120.41128</c:v>
                </c:pt>
                <c:pt idx="445">
                  <c:v>123.63388</c:v>
                </c:pt>
                <c:pt idx="446">
                  <c:v>126.94819</c:v>
                </c:pt>
                <c:pt idx="447">
                  <c:v>130.21545</c:v>
                </c:pt>
                <c:pt idx="448">
                  <c:v>133.54114000000001</c:v>
                </c:pt>
                <c:pt idx="449">
                  <c:v>136.86295000000001</c:v>
                </c:pt>
                <c:pt idx="450">
                  <c:v>140.14385999999999</c:v>
                </c:pt>
                <c:pt idx="451">
                  <c:v>143.46162000000001</c:v>
                </c:pt>
                <c:pt idx="452">
                  <c:v>146.68687</c:v>
                </c:pt>
                <c:pt idx="453">
                  <c:v>149.99770000000001</c:v>
                </c:pt>
                <c:pt idx="454">
                  <c:v>153.24857</c:v>
                </c:pt>
                <c:pt idx="455">
                  <c:v>156.5752</c:v>
                </c:pt>
                <c:pt idx="456">
                  <c:v>159.88890000000001</c:v>
                </c:pt>
                <c:pt idx="457">
                  <c:v>163.18622999999999</c:v>
                </c:pt>
                <c:pt idx="458">
                  <c:v>166.50885</c:v>
                </c:pt>
                <c:pt idx="459">
                  <c:v>169.74251000000001</c:v>
                </c:pt>
                <c:pt idx="460">
                  <c:v>173.05183</c:v>
                </c:pt>
                <c:pt idx="461">
                  <c:v>176.28877</c:v>
                </c:pt>
                <c:pt idx="462">
                  <c:v>179.61295000000001</c:v>
                </c:pt>
                <c:pt idx="463">
                  <c:v>182.91436999999999</c:v>
                </c:pt>
                <c:pt idx="464">
                  <c:v>186.22533999999999</c:v>
                </c:pt>
                <c:pt idx="465">
                  <c:v>189.55127999999999</c:v>
                </c:pt>
                <c:pt idx="466">
                  <c:v>192.79804999999999</c:v>
                </c:pt>
                <c:pt idx="467">
                  <c:v>196.10831999999999</c:v>
                </c:pt>
                <c:pt idx="468">
                  <c:v>199.33563000000001</c:v>
                </c:pt>
                <c:pt idx="469">
                  <c:v>202.65549999999999</c:v>
                </c:pt>
                <c:pt idx="470">
                  <c:v>205.94139000000001</c:v>
                </c:pt>
                <c:pt idx="471">
                  <c:v>209.26208</c:v>
                </c:pt>
                <c:pt idx="472">
                  <c:v>212.58838</c:v>
                </c:pt>
                <c:pt idx="473">
                  <c:v>215.85138000000001</c:v>
                </c:pt>
                <c:pt idx="474">
                  <c:v>219.16478000000001</c:v>
                </c:pt>
                <c:pt idx="475">
                  <c:v>222.38799</c:v>
                </c:pt>
                <c:pt idx="476">
                  <c:v>225.70312000000001</c:v>
                </c:pt>
                <c:pt idx="477">
                  <c:v>228.97202999999999</c:v>
                </c:pt>
                <c:pt idx="478">
                  <c:v>232.29794000000001</c:v>
                </c:pt>
                <c:pt idx="479">
                  <c:v>235.6207</c:v>
                </c:pt>
                <c:pt idx="480">
                  <c:v>238.90090000000001</c:v>
                </c:pt>
                <c:pt idx="481">
                  <c:v>242.21887000000001</c:v>
                </c:pt>
                <c:pt idx="482">
                  <c:v>245.44417999999999</c:v>
                </c:pt>
                <c:pt idx="483">
                  <c:v>248.75557000000001</c:v>
                </c:pt>
                <c:pt idx="484">
                  <c:v>252.00778</c:v>
                </c:pt>
                <c:pt idx="485">
                  <c:v>255.33473000000001</c:v>
                </c:pt>
                <c:pt idx="486">
                  <c:v>258.64949999999999</c:v>
                </c:pt>
                <c:pt idx="487">
                  <c:v>261.94619999999998</c:v>
                </c:pt>
                <c:pt idx="488">
                  <c:v>265.26891999999998</c:v>
                </c:pt>
                <c:pt idx="489">
                  <c:v>268.50214</c:v>
                </c:pt>
                <c:pt idx="490">
                  <c:v>271.81177000000002</c:v>
                </c:pt>
                <c:pt idx="491">
                  <c:v>275.04964999999999</c:v>
                </c:pt>
                <c:pt idx="492">
                  <c:v>278.37427000000002</c:v>
                </c:pt>
                <c:pt idx="493">
                  <c:v>281.67687999999998</c:v>
                </c:pt>
                <c:pt idx="494">
                  <c:v>284.98727000000002</c:v>
                </c:pt>
                <c:pt idx="495">
                  <c:v>288.31335000000001</c:v>
                </c:pt>
                <c:pt idx="496">
                  <c:v>291.55936000000003</c:v>
                </c:pt>
                <c:pt idx="497">
                  <c:v>294.86971999999997</c:v>
                </c:pt>
                <c:pt idx="498">
                  <c:v>298.09766000000002</c:v>
                </c:pt>
                <c:pt idx="499">
                  <c:v>301.41802999999999</c:v>
                </c:pt>
                <c:pt idx="500">
                  <c:v>30.364125999999999</c:v>
                </c:pt>
                <c:pt idx="501">
                  <c:v>27.144584999999999</c:v>
                </c:pt>
                <c:pt idx="502">
                  <c:v>23.843070000000001</c:v>
                </c:pt>
                <c:pt idx="503">
                  <c:v>20.570404</c:v>
                </c:pt>
                <c:pt idx="504">
                  <c:v>17.296157999999998</c:v>
                </c:pt>
                <c:pt idx="505">
                  <c:v>14.022634999999999</c:v>
                </c:pt>
                <c:pt idx="506">
                  <c:v>10.858993999999999</c:v>
                </c:pt>
                <c:pt idx="507">
                  <c:v>7.708793</c:v>
                </c:pt>
                <c:pt idx="508">
                  <c:v>4.8537917000000004</c:v>
                </c:pt>
                <c:pt idx="509">
                  <c:v>2.90734</c:v>
                </c:pt>
                <c:pt idx="510">
                  <c:v>3.8899480999999998</c:v>
                </c:pt>
                <c:pt idx="511">
                  <c:v>6.6231536999999996</c:v>
                </c:pt>
                <c:pt idx="512">
                  <c:v>9.7282419999999998</c:v>
                </c:pt>
                <c:pt idx="513">
                  <c:v>12.886103</c:v>
                </c:pt>
                <c:pt idx="514">
                  <c:v>16.134111000000001</c:v>
                </c:pt>
                <c:pt idx="515">
                  <c:v>19.316036</c:v>
                </c:pt>
                <c:pt idx="516">
                  <c:v>22.601535999999999</c:v>
                </c:pt>
                <c:pt idx="517">
                  <c:v>25.846249</c:v>
                </c:pt>
                <c:pt idx="518">
                  <c:v>29.155972999999999</c:v>
                </c:pt>
                <c:pt idx="519">
                  <c:v>32.463177000000002</c:v>
                </c:pt>
                <c:pt idx="520">
                  <c:v>35.734352000000001</c:v>
                </c:pt>
                <c:pt idx="521">
                  <c:v>39.042847000000002</c:v>
                </c:pt>
                <c:pt idx="522">
                  <c:v>42.261166000000003</c:v>
                </c:pt>
                <c:pt idx="523">
                  <c:v>45.565759999999997</c:v>
                </c:pt>
                <c:pt idx="524">
                  <c:v>48.810473999999999</c:v>
                </c:pt>
                <c:pt idx="525">
                  <c:v>52.132812000000001</c:v>
                </c:pt>
                <c:pt idx="526">
                  <c:v>55.441493999999999</c:v>
                </c:pt>
                <c:pt idx="527">
                  <c:v>58.736336000000001</c:v>
                </c:pt>
                <c:pt idx="528">
                  <c:v>62.055576000000002</c:v>
                </c:pt>
                <c:pt idx="529">
                  <c:v>65.287125000000003</c:v>
                </c:pt>
                <c:pt idx="530">
                  <c:v>68.593909999999994</c:v>
                </c:pt>
                <c:pt idx="531">
                  <c:v>71.827920000000006</c:v>
                </c:pt>
                <c:pt idx="532">
                  <c:v>75.150154000000001</c:v>
                </c:pt>
                <c:pt idx="533">
                  <c:v>78.448719999999994</c:v>
                </c:pt>
                <c:pt idx="534">
                  <c:v>81.75891</c:v>
                </c:pt>
                <c:pt idx="535">
                  <c:v>85.083083999999999</c:v>
                </c:pt>
                <c:pt idx="536">
                  <c:v>88.329419999999999</c:v>
                </c:pt>
                <c:pt idx="537">
                  <c:v>91.638440000000003</c:v>
                </c:pt>
                <c:pt idx="538">
                  <c:v>94.864149999999995</c:v>
                </c:pt>
                <c:pt idx="539">
                  <c:v>98.1828</c:v>
                </c:pt>
                <c:pt idx="540">
                  <c:v>101.4666</c:v>
                </c:pt>
                <c:pt idx="541">
                  <c:v>104.78691000000001</c:v>
                </c:pt>
                <c:pt idx="542">
                  <c:v>108.11205</c:v>
                </c:pt>
                <c:pt idx="543">
                  <c:v>111.37533000000001</c:v>
                </c:pt>
                <c:pt idx="544">
                  <c:v>114.68815600000001</c:v>
                </c:pt>
                <c:pt idx="545">
                  <c:v>117.91065999999999</c:v>
                </c:pt>
                <c:pt idx="546">
                  <c:v>121.22489</c:v>
                </c:pt>
                <c:pt idx="547">
                  <c:v>124.49204</c:v>
                </c:pt>
                <c:pt idx="548">
                  <c:v>127.81766500000001</c:v>
                </c:pt>
                <c:pt idx="549">
                  <c:v>131.13937000000001</c:v>
                </c:pt>
                <c:pt idx="550">
                  <c:v>134.42026000000001</c:v>
                </c:pt>
                <c:pt idx="551">
                  <c:v>137.73793000000001</c:v>
                </c:pt>
                <c:pt idx="552">
                  <c:v>140.96313000000001</c:v>
                </c:pt>
                <c:pt idx="553">
                  <c:v>144.27391</c:v>
                </c:pt>
                <c:pt idx="554">
                  <c:v>147.5247</c:v>
                </c:pt>
                <c:pt idx="555">
                  <c:v>150.85129000000001</c:v>
                </c:pt>
                <c:pt idx="556">
                  <c:v>154.16493</c:v>
                </c:pt>
                <c:pt idx="557">
                  <c:v>157.46223000000001</c:v>
                </c:pt>
                <c:pt idx="558">
                  <c:v>160.78479999999999</c:v>
                </c:pt>
                <c:pt idx="559">
                  <c:v>164.01843</c:v>
                </c:pt>
                <c:pt idx="560">
                  <c:v>167.32773</c:v>
                </c:pt>
                <c:pt idx="561">
                  <c:v>170.56460000000001</c:v>
                </c:pt>
                <c:pt idx="562">
                  <c:v>173.88875999999999</c:v>
                </c:pt>
                <c:pt idx="563">
                  <c:v>177.19012000000001</c:v>
                </c:pt>
                <c:pt idx="564">
                  <c:v>180.50110000000001</c:v>
                </c:pt>
                <c:pt idx="565">
                  <c:v>183.827</c:v>
                </c:pt>
                <c:pt idx="566">
                  <c:v>187.07375999999999</c:v>
                </c:pt>
                <c:pt idx="567">
                  <c:v>190.38399000000001</c:v>
                </c:pt>
                <c:pt idx="568">
                  <c:v>193.61126999999999</c:v>
                </c:pt>
                <c:pt idx="569">
                  <c:v>196.93111999999999</c:v>
                </c:pt>
                <c:pt idx="570">
                  <c:v>200.21696</c:v>
                </c:pt>
                <c:pt idx="571">
                  <c:v>203.53766999999999</c:v>
                </c:pt>
                <c:pt idx="572">
                  <c:v>206.86392000000001</c:v>
                </c:pt>
                <c:pt idx="573">
                  <c:v>210.12692000000001</c:v>
                </c:pt>
                <c:pt idx="574">
                  <c:v>213.44030000000001</c:v>
                </c:pt>
                <c:pt idx="575">
                  <c:v>216.66347999999999</c:v>
                </c:pt>
                <c:pt idx="576">
                  <c:v>219.97862000000001</c:v>
                </c:pt>
                <c:pt idx="577">
                  <c:v>223.24748</c:v>
                </c:pt>
                <c:pt idx="578">
                  <c:v>226.57339999999999</c:v>
                </c:pt>
                <c:pt idx="579">
                  <c:v>229.89609999999999</c:v>
                </c:pt>
                <c:pt idx="580">
                  <c:v>233.17632</c:v>
                </c:pt>
                <c:pt idx="581">
                  <c:v>236.49428</c:v>
                </c:pt>
                <c:pt idx="582">
                  <c:v>239.71957</c:v>
                </c:pt>
                <c:pt idx="583">
                  <c:v>243.03093999999999</c:v>
                </c:pt>
                <c:pt idx="584">
                  <c:v>246.28314</c:v>
                </c:pt>
                <c:pt idx="585">
                  <c:v>249.61008000000001</c:v>
                </c:pt>
                <c:pt idx="586">
                  <c:v>252.9248</c:v>
                </c:pt>
                <c:pt idx="587">
                  <c:v>256.22152999999997</c:v>
                </c:pt>
                <c:pt idx="588">
                  <c:v>259.54422</c:v>
                </c:pt>
                <c:pt idx="589">
                  <c:v>262.77744000000001</c:v>
                </c:pt>
                <c:pt idx="590">
                  <c:v>266.08706999999998</c:v>
                </c:pt>
                <c:pt idx="591">
                  <c:v>269.32492000000002</c:v>
                </c:pt>
                <c:pt idx="592">
                  <c:v>272.64954</c:v>
                </c:pt>
                <c:pt idx="593">
                  <c:v>275.95211999999998</c:v>
                </c:pt>
                <c:pt idx="594">
                  <c:v>279.26254</c:v>
                </c:pt>
                <c:pt idx="595">
                  <c:v>282.58859999999999</c:v>
                </c:pt>
                <c:pt idx="596">
                  <c:v>285.83460000000002</c:v>
                </c:pt>
                <c:pt idx="597">
                  <c:v>289.14496000000003</c:v>
                </c:pt>
                <c:pt idx="598">
                  <c:v>292.37290000000002</c:v>
                </c:pt>
                <c:pt idx="599">
                  <c:v>295.69324</c:v>
                </c:pt>
                <c:pt idx="600">
                  <c:v>36.243687000000001</c:v>
                </c:pt>
                <c:pt idx="601">
                  <c:v>33.019325000000002</c:v>
                </c:pt>
                <c:pt idx="602">
                  <c:v>29.710709999999999</c:v>
                </c:pt>
                <c:pt idx="603">
                  <c:v>26.428003</c:v>
                </c:pt>
                <c:pt idx="604">
                  <c:v>23.138195</c:v>
                </c:pt>
                <c:pt idx="605">
                  <c:v>19.839459999999999</c:v>
                </c:pt>
                <c:pt idx="606">
                  <c:v>16.630081000000001</c:v>
                </c:pt>
                <c:pt idx="607">
                  <c:v>13.379317</c:v>
                </c:pt>
                <c:pt idx="608">
                  <c:v>10.250399</c:v>
                </c:pt>
                <c:pt idx="609">
                  <c:v>7.1276865000000003</c:v>
                </c:pt>
                <c:pt idx="610">
                  <c:v>4.3282622999999996</c:v>
                </c:pt>
                <c:pt idx="611">
                  <c:v>2.877999</c:v>
                </c:pt>
                <c:pt idx="612">
                  <c:v>4.4505730000000003</c:v>
                </c:pt>
                <c:pt idx="613">
                  <c:v>7.2594820000000002</c:v>
                </c:pt>
                <c:pt idx="614">
                  <c:v>10.385400000000001</c:v>
                </c:pt>
                <c:pt idx="615">
                  <c:v>13.513977000000001</c:v>
                </c:pt>
                <c:pt idx="616">
                  <c:v>16.770294</c:v>
                </c:pt>
                <c:pt idx="617">
                  <c:v>19.997399999999999</c:v>
                </c:pt>
                <c:pt idx="618">
                  <c:v>23.295876</c:v>
                </c:pt>
                <c:pt idx="619">
                  <c:v>26.594850000000001</c:v>
                </c:pt>
                <c:pt idx="620">
                  <c:v>29.860489999999999</c:v>
                </c:pt>
                <c:pt idx="621">
                  <c:v>33.164616000000002</c:v>
                </c:pt>
                <c:pt idx="622">
                  <c:v>36.379852</c:v>
                </c:pt>
                <c:pt idx="623">
                  <c:v>39.682026</c:v>
                </c:pt>
                <c:pt idx="624">
                  <c:v>42.924773999999999</c:v>
                </c:pt>
                <c:pt idx="625">
                  <c:v>46.245620000000002</c:v>
                </c:pt>
                <c:pt idx="626">
                  <c:v>49.552889999999998</c:v>
                </c:pt>
                <c:pt idx="627">
                  <c:v>52.846694999999997</c:v>
                </c:pt>
                <c:pt idx="628">
                  <c:v>56.164932</c:v>
                </c:pt>
                <c:pt idx="629">
                  <c:v>59.395733</c:v>
                </c:pt>
                <c:pt idx="630">
                  <c:v>62.701847000000001</c:v>
                </c:pt>
                <c:pt idx="631">
                  <c:v>65.935280000000006</c:v>
                </c:pt>
                <c:pt idx="632">
                  <c:v>69.257064999999997</c:v>
                </c:pt>
                <c:pt idx="633">
                  <c:v>72.555149999999998</c:v>
                </c:pt>
                <c:pt idx="634">
                  <c:v>75.864980000000003</c:v>
                </c:pt>
                <c:pt idx="635">
                  <c:v>79.188773999999995</c:v>
                </c:pt>
                <c:pt idx="636">
                  <c:v>82.434830000000005</c:v>
                </c:pt>
                <c:pt idx="637">
                  <c:v>85.743549999999999</c:v>
                </c:pt>
                <c:pt idx="638">
                  <c:v>88.96902</c:v>
                </c:pt>
                <c:pt idx="639">
                  <c:v>92.287475999999998</c:v>
                </c:pt>
                <c:pt idx="640">
                  <c:v>95.571044999999998</c:v>
                </c:pt>
                <c:pt idx="641">
                  <c:v>98.891210000000001</c:v>
                </c:pt>
                <c:pt idx="642">
                  <c:v>102.21615</c:v>
                </c:pt>
                <c:pt idx="643">
                  <c:v>105.479294</c:v>
                </c:pt>
                <c:pt idx="644">
                  <c:v>108.79197000000001</c:v>
                </c:pt>
                <c:pt idx="645">
                  <c:v>112.01434</c:v>
                </c:pt>
                <c:pt idx="646">
                  <c:v>115.32847</c:v>
                </c:pt>
                <c:pt idx="647">
                  <c:v>118.5955</c:v>
                </c:pt>
                <c:pt idx="648">
                  <c:v>121.92104</c:v>
                </c:pt>
                <c:pt idx="649">
                  <c:v>125.24263000000001</c:v>
                </c:pt>
                <c:pt idx="650">
                  <c:v>128.52343999999999</c:v>
                </c:pt>
                <c:pt idx="651">
                  <c:v>131.84101999999999</c:v>
                </c:pt>
                <c:pt idx="652">
                  <c:v>135.06616</c:v>
                </c:pt>
                <c:pt idx="653">
                  <c:v>138.37688</c:v>
                </c:pt>
                <c:pt idx="654">
                  <c:v>141.6276</c:v>
                </c:pt>
                <c:pt idx="655">
                  <c:v>144.95411999999999</c:v>
                </c:pt>
                <c:pt idx="656">
                  <c:v>148.26768000000001</c:v>
                </c:pt>
                <c:pt idx="657">
                  <c:v>151.56496999999999</c:v>
                </c:pt>
                <c:pt idx="658">
                  <c:v>154.88745</c:v>
                </c:pt>
                <c:pt idx="659">
                  <c:v>158.12105</c:v>
                </c:pt>
                <c:pt idx="660">
                  <c:v>161.43028000000001</c:v>
                </c:pt>
                <c:pt idx="661">
                  <c:v>164.66711000000001</c:v>
                </c:pt>
                <c:pt idx="662">
                  <c:v>167.99126000000001</c:v>
                </c:pt>
                <c:pt idx="663">
                  <c:v>171.29256000000001</c:v>
                </c:pt>
                <c:pt idx="664">
                  <c:v>174.6035</c:v>
                </c:pt>
                <c:pt idx="665">
                  <c:v>177.92935</c:v>
                </c:pt>
                <c:pt idx="666">
                  <c:v>181.17609999999999</c:v>
                </c:pt>
                <c:pt idx="667">
                  <c:v>184.4863</c:v>
                </c:pt>
                <c:pt idx="668">
                  <c:v>187.71352999999999</c:v>
                </c:pt>
                <c:pt idx="669">
                  <c:v>191.03335999999999</c:v>
                </c:pt>
                <c:pt idx="670">
                  <c:v>194.31917000000001</c:v>
                </c:pt>
                <c:pt idx="671">
                  <c:v>197.63986</c:v>
                </c:pt>
                <c:pt idx="672">
                  <c:v>200.96608000000001</c:v>
                </c:pt>
                <c:pt idx="673">
                  <c:v>204.22908000000001</c:v>
                </c:pt>
                <c:pt idx="674">
                  <c:v>207.54239999999999</c:v>
                </c:pt>
                <c:pt idx="675">
                  <c:v>210.76555999999999</c:v>
                </c:pt>
                <c:pt idx="676">
                  <c:v>214.08069</c:v>
                </c:pt>
                <c:pt idx="677">
                  <c:v>217.34950000000001</c:v>
                </c:pt>
                <c:pt idx="678">
                  <c:v>220.67543000000001</c:v>
                </c:pt>
                <c:pt idx="679">
                  <c:v>223.99812</c:v>
                </c:pt>
                <c:pt idx="680">
                  <c:v>227.27832000000001</c:v>
                </c:pt>
                <c:pt idx="681">
                  <c:v>230.59627</c:v>
                </c:pt>
                <c:pt idx="682">
                  <c:v>233.82155</c:v>
                </c:pt>
                <c:pt idx="683">
                  <c:v>237.13290000000001</c:v>
                </c:pt>
                <c:pt idx="684">
                  <c:v>240.38507000000001</c:v>
                </c:pt>
                <c:pt idx="685">
                  <c:v>243.71199999999999</c:v>
                </c:pt>
                <c:pt idx="686">
                  <c:v>247.02670000000001</c:v>
                </c:pt>
                <c:pt idx="687">
                  <c:v>250.32339999999999</c:v>
                </c:pt>
                <c:pt idx="688">
                  <c:v>253.64608999999999</c:v>
                </c:pt>
                <c:pt idx="689">
                  <c:v>256.8793</c:v>
                </c:pt>
                <c:pt idx="690">
                  <c:v>260.18889999999999</c:v>
                </c:pt>
                <c:pt idx="691">
                  <c:v>263.42676</c:v>
                </c:pt>
                <c:pt idx="692">
                  <c:v>266.75137000000001</c:v>
                </c:pt>
                <c:pt idx="693">
                  <c:v>270.05392000000001</c:v>
                </c:pt>
                <c:pt idx="694">
                  <c:v>273.36432000000002</c:v>
                </c:pt>
                <c:pt idx="695">
                  <c:v>276.69036999999997</c:v>
                </c:pt>
                <c:pt idx="696">
                  <c:v>279.93637000000001</c:v>
                </c:pt>
                <c:pt idx="697">
                  <c:v>283.24669999999998</c:v>
                </c:pt>
                <c:pt idx="698">
                  <c:v>286.47464000000002</c:v>
                </c:pt>
                <c:pt idx="699">
                  <c:v>289.79498000000001</c:v>
                </c:pt>
                <c:pt idx="700">
                  <c:v>42.035409999999999</c:v>
                </c:pt>
                <c:pt idx="701">
                  <c:v>38.807926000000002</c:v>
                </c:pt>
                <c:pt idx="702">
                  <c:v>35.494816</c:v>
                </c:pt>
                <c:pt idx="703">
                  <c:v>32.206524000000002</c:v>
                </c:pt>
                <c:pt idx="704">
                  <c:v>28.908391999999999</c:v>
                </c:pt>
                <c:pt idx="705">
                  <c:v>25.598246</c:v>
                </c:pt>
                <c:pt idx="706">
                  <c:v>22.371033000000001</c:v>
                </c:pt>
                <c:pt idx="707">
                  <c:v>19.090240000000001</c:v>
                </c:pt>
                <c:pt idx="708">
                  <c:v>15.906344000000001</c:v>
                </c:pt>
                <c:pt idx="709">
                  <c:v>12.656029999999999</c:v>
                </c:pt>
                <c:pt idx="710">
                  <c:v>9.4844889999999999</c:v>
                </c:pt>
                <c:pt idx="711">
                  <c:v>6.3953369999999996</c:v>
                </c:pt>
                <c:pt idx="712">
                  <c:v>3.7116074999999999</c:v>
                </c:pt>
                <c:pt idx="713">
                  <c:v>2.9520316000000002</c:v>
                </c:pt>
                <c:pt idx="714">
                  <c:v>5.0357738000000003</c:v>
                </c:pt>
                <c:pt idx="715">
                  <c:v>7.9167665999999999</c:v>
                </c:pt>
                <c:pt idx="716">
                  <c:v>11.080406999999999</c:v>
                </c:pt>
                <c:pt idx="717">
                  <c:v>14.264602</c:v>
                </c:pt>
                <c:pt idx="718">
                  <c:v>17.539245999999999</c:v>
                </c:pt>
                <c:pt idx="719">
                  <c:v>20.823439</c:v>
                </c:pt>
                <c:pt idx="720">
                  <c:v>24.079536000000001</c:v>
                </c:pt>
                <c:pt idx="721">
                  <c:v>27.377020000000002</c:v>
                </c:pt>
                <c:pt idx="722">
                  <c:v>30.587774</c:v>
                </c:pt>
                <c:pt idx="723">
                  <c:v>33.886684000000002</c:v>
                </c:pt>
                <c:pt idx="724">
                  <c:v>37.127094</c:v>
                </c:pt>
                <c:pt idx="725">
                  <c:v>40.446055999999999</c:v>
                </c:pt>
                <c:pt idx="726">
                  <c:v>43.751797000000003</c:v>
                </c:pt>
                <c:pt idx="727">
                  <c:v>47.044266</c:v>
                </c:pt>
                <c:pt idx="728">
                  <c:v>50.361409999999999</c:v>
                </c:pt>
                <c:pt idx="729">
                  <c:v>53.591329999999999</c:v>
                </c:pt>
                <c:pt idx="730">
                  <c:v>56.896763</c:v>
                </c:pt>
                <c:pt idx="731">
                  <c:v>60.129696000000003</c:v>
                </c:pt>
                <c:pt idx="732">
                  <c:v>63.451034999999997</c:v>
                </c:pt>
                <c:pt idx="733">
                  <c:v>66.748760000000004</c:v>
                </c:pt>
                <c:pt idx="734">
                  <c:v>70.058173999999994</c:v>
                </c:pt>
                <c:pt idx="735">
                  <c:v>73.381630000000001</c:v>
                </c:pt>
                <c:pt idx="736">
                  <c:v>76.627359999999996</c:v>
                </c:pt>
                <c:pt idx="737">
                  <c:v>79.935829999999996</c:v>
                </c:pt>
                <c:pt idx="738">
                  <c:v>83.161109999999994</c:v>
                </c:pt>
                <c:pt idx="739">
                  <c:v>86.479416000000001</c:v>
                </c:pt>
                <c:pt idx="740">
                  <c:v>89.762879999999996</c:v>
                </c:pt>
                <c:pt idx="741">
                  <c:v>93.082880000000003</c:v>
                </c:pt>
                <c:pt idx="742">
                  <c:v>96.407684000000003</c:v>
                </c:pt>
                <c:pt idx="743">
                  <c:v>99.670659999999998</c:v>
                </c:pt>
                <c:pt idx="744">
                  <c:v>102.983215</c:v>
                </c:pt>
                <c:pt idx="745">
                  <c:v>106.205505</c:v>
                </c:pt>
                <c:pt idx="746">
                  <c:v>109.519554</c:v>
                </c:pt>
                <c:pt idx="747">
                  <c:v>112.78655000000001</c:v>
                </c:pt>
                <c:pt idx="748">
                  <c:v>116.11202</c:v>
                </c:pt>
                <c:pt idx="749">
                  <c:v>119.43355</c:v>
                </c:pt>
                <c:pt idx="750">
                  <c:v>122.71427</c:v>
                </c:pt>
                <c:pt idx="751">
                  <c:v>126.03179</c:v>
                </c:pt>
                <c:pt idx="752">
                  <c:v>129.25686999999999</c:v>
                </c:pt>
                <c:pt idx="753">
                  <c:v>132.56754000000001</c:v>
                </c:pt>
                <c:pt idx="754">
                  <c:v>135.81824</c:v>
                </c:pt>
                <c:pt idx="755">
                  <c:v>139.14473000000001</c:v>
                </c:pt>
                <c:pt idx="756">
                  <c:v>142.45828</c:v>
                </c:pt>
                <c:pt idx="757">
                  <c:v>145.75550000000001</c:v>
                </c:pt>
                <c:pt idx="758">
                  <c:v>149.07795999999999</c:v>
                </c:pt>
                <c:pt idx="759">
                  <c:v>152.3115</c:v>
                </c:pt>
                <c:pt idx="760">
                  <c:v>155.62071</c:v>
                </c:pt>
                <c:pt idx="761">
                  <c:v>158.85756000000001</c:v>
                </c:pt>
                <c:pt idx="762">
                  <c:v>162.18165999999999</c:v>
                </c:pt>
                <c:pt idx="763">
                  <c:v>165.48296999999999</c:v>
                </c:pt>
                <c:pt idx="764">
                  <c:v>168.79388</c:v>
                </c:pt>
                <c:pt idx="765">
                  <c:v>172.11972</c:v>
                </c:pt>
                <c:pt idx="766">
                  <c:v>175.36641</c:v>
                </c:pt>
                <c:pt idx="767">
                  <c:v>178.67659</c:v>
                </c:pt>
                <c:pt idx="768">
                  <c:v>181.90382</c:v>
                </c:pt>
                <c:pt idx="769">
                  <c:v>185.22363000000001</c:v>
                </c:pt>
                <c:pt idx="770">
                  <c:v>188.50948</c:v>
                </c:pt>
                <c:pt idx="771">
                  <c:v>191.83011999999999</c:v>
                </c:pt>
                <c:pt idx="772">
                  <c:v>195.15634</c:v>
                </c:pt>
                <c:pt idx="773">
                  <c:v>198.41929999999999</c:v>
                </c:pt>
                <c:pt idx="774">
                  <c:v>201.73264</c:v>
                </c:pt>
                <c:pt idx="775">
                  <c:v>204.95578</c:v>
                </c:pt>
                <c:pt idx="776">
                  <c:v>208.27089000000001</c:v>
                </c:pt>
                <c:pt idx="777">
                  <c:v>211.53972999999999</c:v>
                </c:pt>
                <c:pt idx="778">
                  <c:v>214.86563000000001</c:v>
                </c:pt>
                <c:pt idx="779">
                  <c:v>218.18831</c:v>
                </c:pt>
                <c:pt idx="780">
                  <c:v>221.46849</c:v>
                </c:pt>
                <c:pt idx="781">
                  <c:v>224.78641999999999</c:v>
                </c:pt>
                <c:pt idx="782">
                  <c:v>228.01168999999999</c:v>
                </c:pt>
                <c:pt idx="783">
                  <c:v>231.32303999999999</c:v>
                </c:pt>
                <c:pt idx="784">
                  <c:v>234.57523</c:v>
                </c:pt>
                <c:pt idx="785">
                  <c:v>237.90215000000001</c:v>
                </c:pt>
                <c:pt idx="786">
                  <c:v>241.21686</c:v>
                </c:pt>
                <c:pt idx="787">
                  <c:v>244.51353</c:v>
                </c:pt>
                <c:pt idx="788">
                  <c:v>247.83620999999999</c:v>
                </c:pt>
                <c:pt idx="789">
                  <c:v>251.06941</c:v>
                </c:pt>
                <c:pt idx="790">
                  <c:v>254.37899999999999</c:v>
                </c:pt>
                <c:pt idx="791">
                  <c:v>257.61685</c:v>
                </c:pt>
                <c:pt idx="792">
                  <c:v>260.94146999999998</c:v>
                </c:pt>
                <c:pt idx="793">
                  <c:v>264.24401999999998</c:v>
                </c:pt>
                <c:pt idx="794">
                  <c:v>267.55439999999999</c:v>
                </c:pt>
                <c:pt idx="795">
                  <c:v>270.88046000000003</c:v>
                </c:pt>
                <c:pt idx="796">
                  <c:v>274.12646000000001</c:v>
                </c:pt>
                <c:pt idx="797">
                  <c:v>277.43677000000002</c:v>
                </c:pt>
                <c:pt idx="798">
                  <c:v>280.66469999999998</c:v>
                </c:pt>
                <c:pt idx="799">
                  <c:v>283.98505</c:v>
                </c:pt>
                <c:pt idx="800">
                  <c:v>47.806404000000001</c:v>
                </c:pt>
                <c:pt idx="801">
                  <c:v>44.577025999999996</c:v>
                </c:pt>
                <c:pt idx="802">
                  <c:v>41.261288</c:v>
                </c:pt>
                <c:pt idx="803">
                  <c:v>37.96987</c:v>
                </c:pt>
                <c:pt idx="804">
                  <c:v>34.667346999999999</c:v>
                </c:pt>
                <c:pt idx="805">
                  <c:v>31.351627000000001</c:v>
                </c:pt>
                <c:pt idx="806">
                  <c:v>28.116399999999999</c:v>
                </c:pt>
                <c:pt idx="807">
                  <c:v>24.823609999999999</c:v>
                </c:pt>
                <c:pt idx="808">
                  <c:v>21.621013999999999</c:v>
                </c:pt>
                <c:pt idx="809">
                  <c:v>18.336855</c:v>
                </c:pt>
                <c:pt idx="810">
                  <c:v>15.101134999999999</c:v>
                </c:pt>
                <c:pt idx="811">
                  <c:v>11.856035</c:v>
                </c:pt>
                <c:pt idx="812">
                  <c:v>8.6584690000000002</c:v>
                </c:pt>
                <c:pt idx="813">
                  <c:v>5.6685046999999997</c:v>
                </c:pt>
                <c:pt idx="814">
                  <c:v>3.2314612999999999</c:v>
                </c:pt>
                <c:pt idx="815">
                  <c:v>3.2367729999999999</c:v>
                </c:pt>
                <c:pt idx="816">
                  <c:v>5.6780396</c:v>
                </c:pt>
                <c:pt idx="817">
                  <c:v>8.6698389999999996</c:v>
                </c:pt>
                <c:pt idx="818">
                  <c:v>11.867488</c:v>
                </c:pt>
                <c:pt idx="819">
                  <c:v>15.113109</c:v>
                </c:pt>
                <c:pt idx="820">
                  <c:v>18.347742</c:v>
                </c:pt>
                <c:pt idx="821">
                  <c:v>21.63166</c:v>
                </c:pt>
                <c:pt idx="822">
                  <c:v>24.833898999999999</c:v>
                </c:pt>
                <c:pt idx="823">
                  <c:v>28.126894</c:v>
                </c:pt>
                <c:pt idx="824">
                  <c:v>31.363168999999999</c:v>
                </c:pt>
                <c:pt idx="825">
                  <c:v>34.678978000000001</c:v>
                </c:pt>
                <c:pt idx="826">
                  <c:v>37.982199999999999</c:v>
                </c:pt>
                <c:pt idx="827">
                  <c:v>41.272632999999999</c:v>
                </c:pt>
                <c:pt idx="828">
                  <c:v>44.588096999999998</c:v>
                </c:pt>
                <c:pt idx="829">
                  <c:v>47.816727</c:v>
                </c:pt>
                <c:pt idx="830">
                  <c:v>51.121130000000001</c:v>
                </c:pt>
                <c:pt idx="831">
                  <c:v>54.353282999999998</c:v>
                </c:pt>
                <c:pt idx="832">
                  <c:v>57.673960000000001</c:v>
                </c:pt>
                <c:pt idx="833">
                  <c:v>60.971107000000003</c:v>
                </c:pt>
                <c:pt idx="834">
                  <c:v>64.279976000000005</c:v>
                </c:pt>
                <c:pt idx="835">
                  <c:v>67.602930000000001</c:v>
                </c:pt>
                <c:pt idx="836">
                  <c:v>70.848219999999998</c:v>
                </c:pt>
                <c:pt idx="837">
                  <c:v>74.156350000000003</c:v>
                </c:pt>
                <c:pt idx="838">
                  <c:v>77.381360000000001</c:v>
                </c:pt>
                <c:pt idx="839">
                  <c:v>80.699430000000007</c:v>
                </c:pt>
                <c:pt idx="840">
                  <c:v>83.982699999999994</c:v>
                </c:pt>
                <c:pt idx="841">
                  <c:v>87.302475000000001</c:v>
                </c:pt>
                <c:pt idx="842">
                  <c:v>90.627080000000007</c:v>
                </c:pt>
                <c:pt idx="843">
                  <c:v>93.889854</c:v>
                </c:pt>
                <c:pt idx="844">
                  <c:v>97.202240000000003</c:v>
                </c:pt>
                <c:pt idx="845">
                  <c:v>100.42440000000001</c:v>
                </c:pt>
                <c:pt idx="846">
                  <c:v>103.73835</c:v>
                </c:pt>
                <c:pt idx="847">
                  <c:v>107.005264</c:v>
                </c:pt>
                <c:pt idx="848">
                  <c:v>110.33063</c:v>
                </c:pt>
                <c:pt idx="849">
                  <c:v>113.65206999999999</c:v>
                </c:pt>
                <c:pt idx="850">
                  <c:v>116.93267</c:v>
                </c:pt>
                <c:pt idx="851">
                  <c:v>120.2501</c:v>
                </c:pt>
                <c:pt idx="852">
                  <c:v>123.47508999999999</c:v>
                </c:pt>
                <c:pt idx="853">
                  <c:v>126.785706</c:v>
                </c:pt>
                <c:pt idx="854">
                  <c:v>130.03638000000001</c:v>
                </c:pt>
                <c:pt idx="855">
                  <c:v>133.36281</c:v>
                </c:pt>
                <c:pt idx="856">
                  <c:v>136.67633000000001</c:v>
                </c:pt>
                <c:pt idx="857">
                  <c:v>139.97348</c:v>
                </c:pt>
                <c:pt idx="858">
                  <c:v>143.29585</c:v>
                </c:pt>
                <c:pt idx="859">
                  <c:v>146.52933999999999</c:v>
                </c:pt>
                <c:pt idx="860">
                  <c:v>149.83852999999999</c:v>
                </c:pt>
                <c:pt idx="861">
                  <c:v>153.07534999999999</c:v>
                </c:pt>
                <c:pt idx="862">
                  <c:v>156.39943</c:v>
                </c:pt>
                <c:pt idx="863">
                  <c:v>159.70070999999999</c:v>
                </c:pt>
                <c:pt idx="864">
                  <c:v>163.01158000000001</c:v>
                </c:pt>
                <c:pt idx="865">
                  <c:v>166.33739</c:v>
                </c:pt>
                <c:pt idx="866">
                  <c:v>169.58404999999999</c:v>
                </c:pt>
                <c:pt idx="867">
                  <c:v>172.89420000000001</c:v>
                </c:pt>
                <c:pt idx="868">
                  <c:v>176.12139999999999</c:v>
                </c:pt>
                <c:pt idx="869">
                  <c:v>179.44121000000001</c:v>
                </c:pt>
                <c:pt idx="870">
                  <c:v>182.72702000000001</c:v>
                </c:pt>
                <c:pt idx="871">
                  <c:v>186.04767000000001</c:v>
                </c:pt>
                <c:pt idx="872">
                  <c:v>189.37387000000001</c:v>
                </c:pt>
                <c:pt idx="873">
                  <c:v>192.63677999999999</c:v>
                </c:pt>
                <c:pt idx="874">
                  <c:v>195.95007000000001</c:v>
                </c:pt>
                <c:pt idx="875">
                  <c:v>199.17321999999999</c:v>
                </c:pt>
                <c:pt idx="876">
                  <c:v>202.48832999999999</c:v>
                </c:pt>
                <c:pt idx="877">
                  <c:v>205.75716</c:v>
                </c:pt>
                <c:pt idx="878">
                  <c:v>209.08304999999999</c:v>
                </c:pt>
                <c:pt idx="879">
                  <c:v>212.40573000000001</c:v>
                </c:pt>
                <c:pt idx="880">
                  <c:v>215.68586999999999</c:v>
                </c:pt>
                <c:pt idx="881">
                  <c:v>219.00378000000001</c:v>
                </c:pt>
                <c:pt idx="882">
                  <c:v>222.22905</c:v>
                </c:pt>
                <c:pt idx="883">
                  <c:v>225.54039</c:v>
                </c:pt>
                <c:pt idx="884">
                  <c:v>228.79257000000001</c:v>
                </c:pt>
                <c:pt idx="885">
                  <c:v>232.11948000000001</c:v>
                </c:pt>
                <c:pt idx="886">
                  <c:v>235.43419</c:v>
                </c:pt>
                <c:pt idx="887">
                  <c:v>238.73085</c:v>
                </c:pt>
                <c:pt idx="888">
                  <c:v>242.05350000000001</c:v>
                </c:pt>
                <c:pt idx="889">
                  <c:v>245.2867</c:v>
                </c:pt>
                <c:pt idx="890">
                  <c:v>248.59628000000001</c:v>
                </c:pt>
                <c:pt idx="891">
                  <c:v>251.83414999999999</c:v>
                </c:pt>
                <c:pt idx="892">
                  <c:v>255.15873999999999</c:v>
                </c:pt>
                <c:pt idx="893">
                  <c:v>258.46129999999999</c:v>
                </c:pt>
                <c:pt idx="894">
                  <c:v>261.77170000000001</c:v>
                </c:pt>
                <c:pt idx="895">
                  <c:v>265.09771999999998</c:v>
                </c:pt>
                <c:pt idx="896">
                  <c:v>268.34372000000002</c:v>
                </c:pt>
                <c:pt idx="897">
                  <c:v>271.65402</c:v>
                </c:pt>
                <c:pt idx="898">
                  <c:v>274.88195999999999</c:v>
                </c:pt>
                <c:pt idx="899">
                  <c:v>278.20229999999998</c:v>
                </c:pt>
                <c:pt idx="900">
                  <c:v>53.576979999999999</c:v>
                </c:pt>
                <c:pt idx="901">
                  <c:v>50.346310000000003</c:v>
                </c:pt>
                <c:pt idx="902">
                  <c:v>47.028896000000003</c:v>
                </c:pt>
                <c:pt idx="903">
                  <c:v>43.735442999999997</c:v>
                </c:pt>
                <c:pt idx="904">
                  <c:v>40.430410000000002</c:v>
                </c:pt>
                <c:pt idx="905">
                  <c:v>37.111539999999998</c:v>
                </c:pt>
                <c:pt idx="906">
                  <c:v>33.872185000000002</c:v>
                </c:pt>
                <c:pt idx="907">
                  <c:v>30.573473</c:v>
                </c:pt>
                <c:pt idx="908">
                  <c:v>27.362349999999999</c:v>
                </c:pt>
                <c:pt idx="909">
                  <c:v>24.064613000000001</c:v>
                </c:pt>
                <c:pt idx="910">
                  <c:v>20.807402</c:v>
                </c:pt>
                <c:pt idx="911">
                  <c:v>17.523693000000002</c:v>
                </c:pt>
                <c:pt idx="912">
                  <c:v>14.248982</c:v>
                </c:pt>
                <c:pt idx="913">
                  <c:v>11.066112</c:v>
                </c:pt>
                <c:pt idx="914">
                  <c:v>7.9033309999999997</c:v>
                </c:pt>
                <c:pt idx="915">
                  <c:v>5.0240609999999997</c:v>
                </c:pt>
                <c:pt idx="916">
                  <c:v>2.9485692999999999</c:v>
                </c:pt>
                <c:pt idx="917">
                  <c:v>3.7225519999999999</c:v>
                </c:pt>
                <c:pt idx="918">
                  <c:v>6.4097780000000002</c:v>
                </c:pt>
                <c:pt idx="919">
                  <c:v>9.5001160000000002</c:v>
                </c:pt>
                <c:pt idx="920">
                  <c:v>12.670813000000001</c:v>
                </c:pt>
                <c:pt idx="921">
                  <c:v>15.920987999999999</c:v>
                </c:pt>
                <c:pt idx="922">
                  <c:v>19.104569999999999</c:v>
                </c:pt>
                <c:pt idx="923">
                  <c:v>22.385591999999999</c:v>
                </c:pt>
                <c:pt idx="924">
                  <c:v>25.613852999999999</c:v>
                </c:pt>
                <c:pt idx="925">
                  <c:v>28.924091000000001</c:v>
                </c:pt>
                <c:pt idx="926">
                  <c:v>32.222920000000002</c:v>
                </c:pt>
                <c:pt idx="927">
                  <c:v>35.510235000000002</c:v>
                </c:pt>
                <c:pt idx="928">
                  <c:v>38.823070000000001</c:v>
                </c:pt>
                <c:pt idx="929">
                  <c:v>42.049812000000003</c:v>
                </c:pt>
                <c:pt idx="930">
                  <c:v>45.352665000000002</c:v>
                </c:pt>
                <c:pt idx="931">
                  <c:v>48.583570000000002</c:v>
                </c:pt>
                <c:pt idx="932">
                  <c:v>51.903269999999999</c:v>
                </c:pt>
                <c:pt idx="933">
                  <c:v>55.199486</c:v>
                </c:pt>
                <c:pt idx="934">
                  <c:v>58.507668000000002</c:v>
                </c:pt>
                <c:pt idx="935">
                  <c:v>61.829909999999998</c:v>
                </c:pt>
                <c:pt idx="936">
                  <c:v>65.074684000000005</c:v>
                </c:pt>
                <c:pt idx="937">
                  <c:v>68.382323999999997</c:v>
                </c:pt>
                <c:pt idx="938">
                  <c:v>71.606930000000006</c:v>
                </c:pt>
                <c:pt idx="939">
                  <c:v>74.924679999999995</c:v>
                </c:pt>
                <c:pt idx="940">
                  <c:v>78.207595999999995</c:v>
                </c:pt>
                <c:pt idx="941">
                  <c:v>81.527140000000003</c:v>
                </c:pt>
                <c:pt idx="942">
                  <c:v>84.85145</c:v>
                </c:pt>
                <c:pt idx="943">
                  <c:v>88.114019999999996</c:v>
                </c:pt>
                <c:pt idx="944">
                  <c:v>91.426186000000001</c:v>
                </c:pt>
                <c:pt idx="945">
                  <c:v>94.648169999999993</c:v>
                </c:pt>
                <c:pt idx="946">
                  <c:v>97.961960000000005</c:v>
                </c:pt>
                <c:pt idx="947">
                  <c:v>101.228714</c:v>
                </c:pt>
                <c:pt idx="948">
                  <c:v>104.55397000000001</c:v>
                </c:pt>
                <c:pt idx="949">
                  <c:v>107.87526</c:v>
                </c:pt>
                <c:pt idx="950">
                  <c:v>111.15577</c:v>
                </c:pt>
                <c:pt idx="951">
                  <c:v>114.47307000000001</c:v>
                </c:pt>
                <c:pt idx="952">
                  <c:v>117.697975</c:v>
                </c:pt>
                <c:pt idx="953">
                  <c:v>121.0085</c:v>
                </c:pt>
                <c:pt idx="954">
                  <c:v>124.25908</c:v>
                </c:pt>
                <c:pt idx="955">
                  <c:v>127.58547</c:v>
                </c:pt>
                <c:pt idx="956">
                  <c:v>130.89887999999999</c:v>
                </c:pt>
                <c:pt idx="957">
                  <c:v>134.19597999999999</c:v>
                </c:pt>
                <c:pt idx="958">
                  <c:v>137.51830000000001</c:v>
                </c:pt>
                <c:pt idx="959">
                  <c:v>140.75174000000001</c:v>
                </c:pt>
                <c:pt idx="960">
                  <c:v>144.06086999999999</c:v>
                </c:pt>
                <c:pt idx="961">
                  <c:v>147.29761999999999</c:v>
                </c:pt>
                <c:pt idx="962">
                  <c:v>150.62165999999999</c:v>
                </c:pt>
                <c:pt idx="963">
                  <c:v>153.92287999999999</c:v>
                </c:pt>
                <c:pt idx="964">
                  <c:v>157.23373000000001</c:v>
                </c:pt>
                <c:pt idx="965">
                  <c:v>160.55950000000001</c:v>
                </c:pt>
                <c:pt idx="966">
                  <c:v>163.80609999999999</c:v>
                </c:pt>
                <c:pt idx="967">
                  <c:v>167.11623</c:v>
                </c:pt>
                <c:pt idx="968">
                  <c:v>170.3434</c:v>
                </c:pt>
                <c:pt idx="969">
                  <c:v>173.66319999999999</c:v>
                </c:pt>
                <c:pt idx="970">
                  <c:v>176.94896</c:v>
                </c:pt>
                <c:pt idx="971">
                  <c:v>180.26957999999999</c:v>
                </c:pt>
                <c:pt idx="972">
                  <c:v>183.59573</c:v>
                </c:pt>
                <c:pt idx="973">
                  <c:v>186.85864000000001</c:v>
                </c:pt>
                <c:pt idx="974">
                  <c:v>190.17194000000001</c:v>
                </c:pt>
                <c:pt idx="975">
                  <c:v>193.39502999999999</c:v>
                </c:pt>
                <c:pt idx="976">
                  <c:v>196.71010999999999</c:v>
                </c:pt>
                <c:pt idx="977">
                  <c:v>199.97892999999999</c:v>
                </c:pt>
                <c:pt idx="978">
                  <c:v>203.3048</c:v>
                </c:pt>
                <c:pt idx="979">
                  <c:v>206.62744000000001</c:v>
                </c:pt>
                <c:pt idx="980">
                  <c:v>209.90758</c:v>
                </c:pt>
                <c:pt idx="981">
                  <c:v>213.22546</c:v>
                </c:pt>
                <c:pt idx="982">
                  <c:v>216.45070999999999</c:v>
                </c:pt>
                <c:pt idx="983">
                  <c:v>219.76204999999999</c:v>
                </c:pt>
                <c:pt idx="984">
                  <c:v>223.01419999999999</c:v>
                </c:pt>
                <c:pt idx="985">
                  <c:v>226.34110999999999</c:v>
                </c:pt>
                <c:pt idx="986">
                  <c:v>229.65579</c:v>
                </c:pt>
                <c:pt idx="987">
                  <c:v>232.95245</c:v>
                </c:pt>
                <c:pt idx="988">
                  <c:v>236.27509000000001</c:v>
                </c:pt>
                <c:pt idx="989">
                  <c:v>239.50827000000001</c:v>
                </c:pt>
                <c:pt idx="990">
                  <c:v>242.81783999999999</c:v>
                </c:pt>
                <c:pt idx="991">
                  <c:v>246.0557</c:v>
                </c:pt>
                <c:pt idx="992">
                  <c:v>249.38028</c:v>
                </c:pt>
                <c:pt idx="993">
                  <c:v>252.68283</c:v>
                </c:pt>
                <c:pt idx="994">
                  <c:v>255.99321</c:v>
                </c:pt>
                <c:pt idx="995">
                  <c:v>259.31923999999998</c:v>
                </c:pt>
                <c:pt idx="996">
                  <c:v>262.5652</c:v>
                </c:pt>
                <c:pt idx="997">
                  <c:v>265.87551999999999</c:v>
                </c:pt>
                <c:pt idx="998">
                  <c:v>269.10342000000003</c:v>
                </c:pt>
                <c:pt idx="999">
                  <c:v>272.42376999999999</c:v>
                </c:pt>
                <c:pt idx="1000">
                  <c:v>59.387059999999998</c:v>
                </c:pt>
                <c:pt idx="1001">
                  <c:v>56.155506000000003</c:v>
                </c:pt>
                <c:pt idx="1002">
                  <c:v>52.83699</c:v>
                </c:pt>
                <c:pt idx="1003">
                  <c:v>49.542206</c:v>
                </c:pt>
                <c:pt idx="1004">
                  <c:v>46.235639999999997</c:v>
                </c:pt>
                <c:pt idx="1005">
                  <c:v>42.914883000000003</c:v>
                </c:pt>
                <c:pt idx="1006">
                  <c:v>39.673175999999998</c:v>
                </c:pt>
                <c:pt idx="1007">
                  <c:v>36.371189999999999</c:v>
                </c:pt>
                <c:pt idx="1008">
                  <c:v>33.155566999999998</c:v>
                </c:pt>
                <c:pt idx="1009">
                  <c:v>29.851158000000002</c:v>
                </c:pt>
                <c:pt idx="1010">
                  <c:v>26.584375000000001</c:v>
                </c:pt>
                <c:pt idx="1011">
                  <c:v>23.285843</c:v>
                </c:pt>
                <c:pt idx="1012">
                  <c:v>19.987224999999999</c:v>
                </c:pt>
                <c:pt idx="1013">
                  <c:v>16.761284</c:v>
                </c:pt>
                <c:pt idx="1014">
                  <c:v>13.505368000000001</c:v>
                </c:pt>
                <c:pt idx="1015">
                  <c:v>10.376979</c:v>
                </c:pt>
                <c:pt idx="1016">
                  <c:v>7.2513126999999997</c:v>
                </c:pt>
                <c:pt idx="1017">
                  <c:v>4.4430037000000002</c:v>
                </c:pt>
                <c:pt idx="1018">
                  <c:v>2.8780136000000001</c:v>
                </c:pt>
                <c:pt idx="1019">
                  <c:v>4.3362150000000002</c:v>
                </c:pt>
                <c:pt idx="1020">
                  <c:v>7.1362690000000004</c:v>
                </c:pt>
                <c:pt idx="1021">
                  <c:v>10.259169</c:v>
                </c:pt>
                <c:pt idx="1022">
                  <c:v>13.387865</c:v>
                </c:pt>
                <c:pt idx="1023">
                  <c:v>16.638905000000001</c:v>
                </c:pt>
                <c:pt idx="1024">
                  <c:v>19.849339000000001</c:v>
                </c:pt>
                <c:pt idx="1025">
                  <c:v>23.14817</c:v>
                </c:pt>
                <c:pt idx="1026">
                  <c:v>26.438675</c:v>
                </c:pt>
                <c:pt idx="1027">
                  <c:v>29.720403999999998</c:v>
                </c:pt>
                <c:pt idx="1028">
                  <c:v>33.028754999999997</c:v>
                </c:pt>
                <c:pt idx="1029">
                  <c:v>36.252369999999999</c:v>
                </c:pt>
                <c:pt idx="1030">
                  <c:v>39.552700000000002</c:v>
                </c:pt>
                <c:pt idx="1031">
                  <c:v>42.781610000000001</c:v>
                </c:pt>
                <c:pt idx="1032">
                  <c:v>46.099789999999999</c:v>
                </c:pt>
                <c:pt idx="1033">
                  <c:v>49.394559999999998</c:v>
                </c:pt>
                <c:pt idx="1034">
                  <c:v>52.701714000000003</c:v>
                </c:pt>
                <c:pt idx="1035">
                  <c:v>56.022919999999999</c:v>
                </c:pt>
                <c:pt idx="1036">
                  <c:v>59.266950000000001</c:v>
                </c:pt>
                <c:pt idx="1037">
                  <c:v>62.573883000000002</c:v>
                </c:pt>
                <c:pt idx="1038">
                  <c:v>65.797899999999998</c:v>
                </c:pt>
                <c:pt idx="1039">
                  <c:v>69.115170000000006</c:v>
                </c:pt>
                <c:pt idx="1040">
                  <c:v>72.397580000000005</c:v>
                </c:pt>
                <c:pt idx="1041">
                  <c:v>75.71678</c:v>
                </c:pt>
                <c:pt idx="1042">
                  <c:v>79.040679999999995</c:v>
                </c:pt>
                <c:pt idx="1043">
                  <c:v>82.302980000000005</c:v>
                </c:pt>
                <c:pt idx="1044">
                  <c:v>85.614840000000001</c:v>
                </c:pt>
                <c:pt idx="1045">
                  <c:v>88.836579999999998</c:v>
                </c:pt>
                <c:pt idx="1046">
                  <c:v>92.150154000000001</c:v>
                </c:pt>
                <c:pt idx="1047">
                  <c:v>95.416659999999993</c:v>
                </c:pt>
                <c:pt idx="1048">
                  <c:v>98.741770000000002</c:v>
                </c:pt>
                <c:pt idx="1049">
                  <c:v>102.062836</c:v>
                </c:pt>
                <c:pt idx="1050">
                  <c:v>105.34322</c:v>
                </c:pt>
                <c:pt idx="1051">
                  <c:v>108.66037</c:v>
                </c:pt>
                <c:pt idx="1052">
                  <c:v>111.88515</c:v>
                </c:pt>
                <c:pt idx="1053">
                  <c:v>115.19556</c:v>
                </c:pt>
                <c:pt idx="1054">
                  <c:v>118.44598999999999</c:v>
                </c:pt>
                <c:pt idx="1055">
                  <c:v>121.7723</c:v>
                </c:pt>
                <c:pt idx="1056">
                  <c:v>125.08559</c:v>
                </c:pt>
                <c:pt idx="1057">
                  <c:v>128.38263000000001</c:v>
                </c:pt>
                <c:pt idx="1058">
                  <c:v>131.70482999999999</c:v>
                </c:pt>
                <c:pt idx="1059">
                  <c:v>134.93819999999999</c:v>
                </c:pt>
                <c:pt idx="1060">
                  <c:v>138.24725000000001</c:v>
                </c:pt>
                <c:pt idx="1061">
                  <c:v>141.48392999999999</c:v>
                </c:pt>
                <c:pt idx="1062">
                  <c:v>144.80792</c:v>
                </c:pt>
                <c:pt idx="1063">
                  <c:v>148.10907</c:v>
                </c:pt>
                <c:pt idx="1064">
                  <c:v>151.41986</c:v>
                </c:pt>
                <c:pt idx="1065">
                  <c:v>154.74554000000001</c:v>
                </c:pt>
                <c:pt idx="1066">
                  <c:v>157.99216000000001</c:v>
                </c:pt>
                <c:pt idx="1067">
                  <c:v>161.30222000000001</c:v>
                </c:pt>
                <c:pt idx="1068">
                  <c:v>164.52932999999999</c:v>
                </c:pt>
                <c:pt idx="1069">
                  <c:v>167.84907999999999</c:v>
                </c:pt>
                <c:pt idx="1070">
                  <c:v>171.13478000000001</c:v>
                </c:pt>
                <c:pt idx="1071">
                  <c:v>174.4554</c:v>
                </c:pt>
                <c:pt idx="1072">
                  <c:v>177.78149999999999</c:v>
                </c:pt>
                <c:pt idx="1073">
                  <c:v>181.04438999999999</c:v>
                </c:pt>
                <c:pt idx="1074">
                  <c:v>184.35762</c:v>
                </c:pt>
                <c:pt idx="1075">
                  <c:v>187.58070000000001</c:v>
                </c:pt>
                <c:pt idx="1076">
                  <c:v>190.89577</c:v>
                </c:pt>
                <c:pt idx="1077">
                  <c:v>194.16452000000001</c:v>
                </c:pt>
                <c:pt idx="1078">
                  <c:v>197.49037000000001</c:v>
                </c:pt>
                <c:pt idx="1079">
                  <c:v>200.81299000000001</c:v>
                </c:pt>
                <c:pt idx="1080">
                  <c:v>204.09311</c:v>
                </c:pt>
                <c:pt idx="1081">
                  <c:v>207.41098</c:v>
                </c:pt>
                <c:pt idx="1082">
                  <c:v>210.63622000000001</c:v>
                </c:pt>
                <c:pt idx="1083">
                  <c:v>213.94750999999999</c:v>
                </c:pt>
                <c:pt idx="1084">
                  <c:v>217.19963000000001</c:v>
                </c:pt>
                <c:pt idx="1085">
                  <c:v>220.52652</c:v>
                </c:pt>
                <c:pt idx="1086">
                  <c:v>223.84117000000001</c:v>
                </c:pt>
                <c:pt idx="1087">
                  <c:v>227.13783000000001</c:v>
                </c:pt>
                <c:pt idx="1088">
                  <c:v>230.46045000000001</c:v>
                </c:pt>
                <c:pt idx="1089">
                  <c:v>233.69362000000001</c:v>
                </c:pt>
                <c:pt idx="1090">
                  <c:v>237.00317000000001</c:v>
                </c:pt>
                <c:pt idx="1091">
                  <c:v>240.24100000000001</c:v>
                </c:pt>
                <c:pt idx="1092">
                  <c:v>243.56558000000001</c:v>
                </c:pt>
                <c:pt idx="1093">
                  <c:v>246.86809</c:v>
                </c:pt>
                <c:pt idx="1094">
                  <c:v>250.17847</c:v>
                </c:pt>
                <c:pt idx="1095">
                  <c:v>253.50447</c:v>
                </c:pt>
                <c:pt idx="1096">
                  <c:v>256.75042999999999</c:v>
                </c:pt>
                <c:pt idx="1097">
                  <c:v>260.06072999999998</c:v>
                </c:pt>
                <c:pt idx="1098">
                  <c:v>263.28863999999999</c:v>
                </c:pt>
                <c:pt idx="1099">
                  <c:v>266.60894999999999</c:v>
                </c:pt>
                <c:pt idx="1100">
                  <c:v>65.273359999999997</c:v>
                </c:pt>
                <c:pt idx="1101">
                  <c:v>62.041054000000003</c:v>
                </c:pt>
                <c:pt idx="1102">
                  <c:v>58.721530000000001</c:v>
                </c:pt>
                <c:pt idx="1103">
                  <c:v>55.425710000000002</c:v>
                </c:pt>
                <c:pt idx="1104">
                  <c:v>52.117733000000001</c:v>
                </c:pt>
                <c:pt idx="1105">
                  <c:v>48.795479999999998</c:v>
                </c:pt>
                <c:pt idx="1106">
                  <c:v>45.551803999999997</c:v>
                </c:pt>
                <c:pt idx="1107">
                  <c:v>42.247387000000003</c:v>
                </c:pt>
                <c:pt idx="1108">
                  <c:v>39.028669999999998</c:v>
                </c:pt>
                <c:pt idx="1109">
                  <c:v>35.719883000000003</c:v>
                </c:pt>
                <c:pt idx="1110">
                  <c:v>32.447560000000003</c:v>
                </c:pt>
                <c:pt idx="1111">
                  <c:v>29.140789000000002</c:v>
                </c:pt>
                <c:pt idx="1112">
                  <c:v>25.830905999999999</c:v>
                </c:pt>
                <c:pt idx="1113">
                  <c:v>22.587336000000001</c:v>
                </c:pt>
                <c:pt idx="1114">
                  <c:v>19.302175999999999</c:v>
                </c:pt>
                <c:pt idx="1115">
                  <c:v>16.120322999999999</c:v>
                </c:pt>
                <c:pt idx="1116">
                  <c:v>12.87219</c:v>
                </c:pt>
                <c:pt idx="1117">
                  <c:v>9.713457</c:v>
                </c:pt>
                <c:pt idx="1118">
                  <c:v>6.6091850000000001</c:v>
                </c:pt>
                <c:pt idx="1119">
                  <c:v>3.8786632999999999</c:v>
                </c:pt>
                <c:pt idx="1120">
                  <c:v>2.9094671999999999</c:v>
                </c:pt>
                <c:pt idx="1121">
                  <c:v>4.8647999999999998</c:v>
                </c:pt>
                <c:pt idx="1122">
                  <c:v>7.7213263999999997</c:v>
                </c:pt>
                <c:pt idx="1123">
                  <c:v>10.872325</c:v>
                </c:pt>
                <c:pt idx="1124">
                  <c:v>14.037214000000001</c:v>
                </c:pt>
                <c:pt idx="1125">
                  <c:v>17.310928000000001</c:v>
                </c:pt>
                <c:pt idx="1126">
                  <c:v>20.585923999999999</c:v>
                </c:pt>
                <c:pt idx="1127">
                  <c:v>23.857645000000002</c:v>
                </c:pt>
                <c:pt idx="1128">
                  <c:v>27.158923999999999</c:v>
                </c:pt>
                <c:pt idx="1129">
                  <c:v>30.377745000000001</c:v>
                </c:pt>
                <c:pt idx="1130">
                  <c:v>33.674563999999997</c:v>
                </c:pt>
                <c:pt idx="1131">
                  <c:v>36.900950000000002</c:v>
                </c:pt>
                <c:pt idx="1132">
                  <c:v>40.217162999999999</c:v>
                </c:pt>
                <c:pt idx="1133">
                  <c:v>43.510337999999997</c:v>
                </c:pt>
                <c:pt idx="1134">
                  <c:v>46.816139999999997</c:v>
                </c:pt>
                <c:pt idx="1135">
                  <c:v>50.136184999999998</c:v>
                </c:pt>
                <c:pt idx="1136">
                  <c:v>53.379275999999997</c:v>
                </c:pt>
                <c:pt idx="1137">
                  <c:v>56.685454999999997</c:v>
                </c:pt>
                <c:pt idx="1138">
                  <c:v>59.908897000000003</c:v>
                </c:pt>
                <c:pt idx="1139">
                  <c:v>63.225693</c:v>
                </c:pt>
                <c:pt idx="1140">
                  <c:v>66.507705999999999</c:v>
                </c:pt>
                <c:pt idx="1141">
                  <c:v>69.826509999999999</c:v>
                </c:pt>
                <c:pt idx="1142">
                  <c:v>73.150040000000004</c:v>
                </c:pt>
                <c:pt idx="1143">
                  <c:v>76.412000000000006</c:v>
                </c:pt>
                <c:pt idx="1144">
                  <c:v>79.723590000000002</c:v>
                </c:pt>
                <c:pt idx="1145">
                  <c:v>82.945099999999996</c:v>
                </c:pt>
                <c:pt idx="1146">
                  <c:v>86.258499999999998</c:v>
                </c:pt>
                <c:pt idx="1147">
                  <c:v>89.524870000000007</c:v>
                </c:pt>
                <c:pt idx="1148">
                  <c:v>92.849819999999994</c:v>
                </c:pt>
                <c:pt idx="1149">
                  <c:v>96.170749999999998</c:v>
                </c:pt>
                <c:pt idx="1150">
                  <c:v>99.450980000000001</c:v>
                </c:pt>
                <c:pt idx="1151">
                  <c:v>102.76797999999999</c:v>
                </c:pt>
                <c:pt idx="1152">
                  <c:v>105.992645</c:v>
                </c:pt>
                <c:pt idx="1153">
                  <c:v>109.30297</c:v>
                </c:pt>
                <c:pt idx="1154">
                  <c:v>112.55334999999999</c:v>
                </c:pt>
                <c:pt idx="1155">
                  <c:v>115.87958999999999</c:v>
                </c:pt>
                <c:pt idx="1156">
                  <c:v>119.19280999999999</c:v>
                </c:pt>
                <c:pt idx="1157">
                  <c:v>122.48976</c:v>
                </c:pt>
                <c:pt idx="1158">
                  <c:v>125.81191</c:v>
                </c:pt>
                <c:pt idx="1159">
                  <c:v>129.04521</c:v>
                </c:pt>
                <c:pt idx="1160">
                  <c:v>132.35419999999999</c:v>
                </c:pt>
                <c:pt idx="1161">
                  <c:v>135.59084999999999</c:v>
                </c:pt>
                <c:pt idx="1162">
                  <c:v>138.91480999999999</c:v>
                </c:pt>
                <c:pt idx="1163">
                  <c:v>142.21592999999999</c:v>
                </c:pt>
                <c:pt idx="1164">
                  <c:v>145.52669</c:v>
                </c:pt>
                <c:pt idx="1165">
                  <c:v>148.85232999999999</c:v>
                </c:pt>
                <c:pt idx="1166">
                  <c:v>152.09886</c:v>
                </c:pt>
                <c:pt idx="1167">
                  <c:v>155.40889000000001</c:v>
                </c:pt>
                <c:pt idx="1168">
                  <c:v>158.636</c:v>
                </c:pt>
                <c:pt idx="1169">
                  <c:v>161.95572999999999</c:v>
                </c:pt>
                <c:pt idx="1170">
                  <c:v>165.24144000000001</c:v>
                </c:pt>
                <c:pt idx="1171">
                  <c:v>168.56200000000001</c:v>
                </c:pt>
                <c:pt idx="1172">
                  <c:v>171.88808</c:v>
                </c:pt>
                <c:pt idx="1173">
                  <c:v>175.15092000000001</c:v>
                </c:pt>
                <c:pt idx="1174">
                  <c:v>178.46415999999999</c:v>
                </c:pt>
                <c:pt idx="1175">
                  <c:v>181.68723</c:v>
                </c:pt>
                <c:pt idx="1176">
                  <c:v>185.00226000000001</c:v>
                </c:pt>
                <c:pt idx="1177">
                  <c:v>188.27100999999999</c:v>
                </c:pt>
                <c:pt idx="1178">
                  <c:v>191.59685999999999</c:v>
                </c:pt>
                <c:pt idx="1179">
                  <c:v>194.91945000000001</c:v>
                </c:pt>
                <c:pt idx="1180">
                  <c:v>198.19954999999999</c:v>
                </c:pt>
                <c:pt idx="1181">
                  <c:v>201.51740000000001</c:v>
                </c:pt>
                <c:pt idx="1182">
                  <c:v>204.74261000000001</c:v>
                </c:pt>
                <c:pt idx="1183">
                  <c:v>208.05391</c:v>
                </c:pt>
                <c:pt idx="1184">
                  <c:v>211.30602999999999</c:v>
                </c:pt>
                <c:pt idx="1185">
                  <c:v>214.63292000000001</c:v>
                </c:pt>
                <c:pt idx="1186">
                  <c:v>217.94757000000001</c:v>
                </c:pt>
                <c:pt idx="1187">
                  <c:v>221.24419</c:v>
                </c:pt>
                <c:pt idx="1188">
                  <c:v>224.5668</c:v>
                </c:pt>
                <c:pt idx="1189">
                  <c:v>227.79996</c:v>
                </c:pt>
                <c:pt idx="1190">
                  <c:v>231.1095</c:v>
                </c:pt>
                <c:pt idx="1191">
                  <c:v>234.34732</c:v>
                </c:pt>
                <c:pt idx="1192">
                  <c:v>237.67189999999999</c:v>
                </c:pt>
                <c:pt idx="1193">
                  <c:v>240.97443000000001</c:v>
                </c:pt>
                <c:pt idx="1194">
                  <c:v>244.28478999999999</c:v>
                </c:pt>
                <c:pt idx="1195">
                  <c:v>247.61080000000001</c:v>
                </c:pt>
                <c:pt idx="1196">
                  <c:v>250.85674</c:v>
                </c:pt>
                <c:pt idx="1197">
                  <c:v>254.16702000000001</c:v>
                </c:pt>
                <c:pt idx="1198">
                  <c:v>257.39490000000001</c:v>
                </c:pt>
                <c:pt idx="1199">
                  <c:v>260.71523999999999</c:v>
                </c:pt>
                <c:pt idx="1200">
                  <c:v>70.995734999999996</c:v>
                </c:pt>
                <c:pt idx="1201">
                  <c:v>67.762910000000005</c:v>
                </c:pt>
                <c:pt idx="1202">
                  <c:v>64.442679999999996</c:v>
                </c:pt>
                <c:pt idx="1203">
                  <c:v>61.146168000000003</c:v>
                </c:pt>
                <c:pt idx="1204">
                  <c:v>57.837215</c:v>
                </c:pt>
                <c:pt idx="1205">
                  <c:v>54.513984999999998</c:v>
                </c:pt>
                <c:pt idx="1206">
                  <c:v>51.269016000000001</c:v>
                </c:pt>
                <c:pt idx="1207">
                  <c:v>47.963065999999998</c:v>
                </c:pt>
                <c:pt idx="1208">
                  <c:v>44.742474000000001</c:v>
                </c:pt>
                <c:pt idx="1209">
                  <c:v>41.431083999999998</c:v>
                </c:pt>
                <c:pt idx="1210">
                  <c:v>38.155673999999998</c:v>
                </c:pt>
                <c:pt idx="1211">
                  <c:v>34.844462999999998</c:v>
                </c:pt>
                <c:pt idx="1212">
                  <c:v>31.529050000000002</c:v>
                </c:pt>
                <c:pt idx="1213">
                  <c:v>28.277443000000002</c:v>
                </c:pt>
                <c:pt idx="1214">
                  <c:v>24.980588999999998</c:v>
                </c:pt>
                <c:pt idx="1215">
                  <c:v>21.780560999999999</c:v>
                </c:pt>
                <c:pt idx="1216">
                  <c:v>18.499963999999999</c:v>
                </c:pt>
                <c:pt idx="1217">
                  <c:v>15.280388</c:v>
                </c:pt>
                <c:pt idx="1218">
                  <c:v>12.029522999999999</c:v>
                </c:pt>
                <c:pt idx="1219">
                  <c:v>8.832713</c:v>
                </c:pt>
                <c:pt idx="1220">
                  <c:v>5.8155856000000004</c:v>
                </c:pt>
                <c:pt idx="1221">
                  <c:v>3.3164546000000001</c:v>
                </c:pt>
                <c:pt idx="1222">
                  <c:v>3.1603924999999999</c:v>
                </c:pt>
                <c:pt idx="1223">
                  <c:v>5.5357419999999999</c:v>
                </c:pt>
                <c:pt idx="1224">
                  <c:v>8.5001099999999994</c:v>
                </c:pt>
                <c:pt idx="1225">
                  <c:v>11.694540999999999</c:v>
                </c:pt>
                <c:pt idx="1226">
                  <c:v>14.930507</c:v>
                </c:pt>
                <c:pt idx="1227">
                  <c:v>18.180384</c:v>
                </c:pt>
                <c:pt idx="1228">
                  <c:v>21.467915000000001</c:v>
                </c:pt>
                <c:pt idx="1229">
                  <c:v>24.678062000000001</c:v>
                </c:pt>
                <c:pt idx="1230">
                  <c:v>27.968895</c:v>
                </c:pt>
                <c:pt idx="1231">
                  <c:v>31.191202000000001</c:v>
                </c:pt>
                <c:pt idx="1232">
                  <c:v>34.504325999999999</c:v>
                </c:pt>
                <c:pt idx="1233">
                  <c:v>37.795110000000001</c:v>
                </c:pt>
                <c:pt idx="1234">
                  <c:v>41.098914999999998</c:v>
                </c:pt>
                <c:pt idx="1235">
                  <c:v>44.417324000000001</c:v>
                </c:pt>
                <c:pt idx="1236">
                  <c:v>47.659100000000002</c:v>
                </c:pt>
                <c:pt idx="1237">
                  <c:v>50.964239999999997</c:v>
                </c:pt>
                <c:pt idx="1238">
                  <c:v>54.186920000000001</c:v>
                </c:pt>
                <c:pt idx="1239">
                  <c:v>57.503075000000003</c:v>
                </c:pt>
                <c:pt idx="1240">
                  <c:v>60.784573000000002</c:v>
                </c:pt>
                <c:pt idx="1241">
                  <c:v>64.102850000000004</c:v>
                </c:pt>
                <c:pt idx="1242">
                  <c:v>67.425929999999994</c:v>
                </c:pt>
                <c:pt idx="1243">
                  <c:v>70.687449999999998</c:v>
                </c:pt>
                <c:pt idx="1244">
                  <c:v>73.998670000000004</c:v>
                </c:pt>
                <c:pt idx="1245">
                  <c:v>77.219920000000002</c:v>
                </c:pt>
                <c:pt idx="1246">
                  <c:v>80.533100000000005</c:v>
                </c:pt>
                <c:pt idx="1247">
                  <c:v>83.799300000000002</c:v>
                </c:pt>
                <c:pt idx="1248">
                  <c:v>87.124054000000001</c:v>
                </c:pt>
                <c:pt idx="1249">
                  <c:v>90.444820000000007</c:v>
                </c:pt>
                <c:pt idx="1250">
                  <c:v>93.724829999999997</c:v>
                </c:pt>
                <c:pt idx="1251">
                  <c:v>97.041669999999996</c:v>
                </c:pt>
                <c:pt idx="1252">
                  <c:v>100.2662</c:v>
                </c:pt>
                <c:pt idx="1253">
                  <c:v>103.57641599999999</c:v>
                </c:pt>
                <c:pt idx="1254">
                  <c:v>106.82674</c:v>
                </c:pt>
                <c:pt idx="1255">
                  <c:v>110.15289</c:v>
                </c:pt>
                <c:pt idx="1256">
                  <c:v>113.46604000000001</c:v>
                </c:pt>
                <c:pt idx="1257">
                  <c:v>116.76287000000001</c:v>
                </c:pt>
                <c:pt idx="1258">
                  <c:v>120.08494</c:v>
                </c:pt>
                <c:pt idx="1259">
                  <c:v>123.31815</c:v>
                </c:pt>
                <c:pt idx="1260">
                  <c:v>126.62708000000001</c:v>
                </c:pt>
                <c:pt idx="1261">
                  <c:v>129.86371</c:v>
                </c:pt>
                <c:pt idx="1262">
                  <c:v>133.1876</c:v>
                </c:pt>
                <c:pt idx="1263">
                  <c:v>136.48869999999999</c:v>
                </c:pt>
                <c:pt idx="1264">
                  <c:v>139.79940999999999</c:v>
                </c:pt>
                <c:pt idx="1265">
                  <c:v>143.125</c:v>
                </c:pt>
                <c:pt idx="1266">
                  <c:v>146.37146000000001</c:v>
                </c:pt>
                <c:pt idx="1267">
                  <c:v>149.68144000000001</c:v>
                </c:pt>
                <c:pt idx="1268">
                  <c:v>152.90853999999999</c:v>
                </c:pt>
                <c:pt idx="1269">
                  <c:v>156.22826000000001</c:v>
                </c:pt>
                <c:pt idx="1270">
                  <c:v>159.51394999999999</c:v>
                </c:pt>
                <c:pt idx="1271">
                  <c:v>162.83446000000001</c:v>
                </c:pt>
                <c:pt idx="1272">
                  <c:v>166.16050000000001</c:v>
                </c:pt>
                <c:pt idx="1273">
                  <c:v>169.42331999999999</c:v>
                </c:pt>
                <c:pt idx="1274">
                  <c:v>172.73652999999999</c:v>
                </c:pt>
                <c:pt idx="1275">
                  <c:v>175.95957999999999</c:v>
                </c:pt>
                <c:pt idx="1276">
                  <c:v>179.27459999999999</c:v>
                </c:pt>
                <c:pt idx="1277">
                  <c:v>182.54337000000001</c:v>
                </c:pt>
                <c:pt idx="1278">
                  <c:v>185.86917</c:v>
                </c:pt>
                <c:pt idx="1279">
                  <c:v>189.19175999999999</c:v>
                </c:pt>
                <c:pt idx="1280">
                  <c:v>192.47182000000001</c:v>
                </c:pt>
                <c:pt idx="1281">
                  <c:v>195.78963999999999</c:v>
                </c:pt>
                <c:pt idx="1282">
                  <c:v>199.01482999999999</c:v>
                </c:pt>
                <c:pt idx="1283">
                  <c:v>202.32613000000001</c:v>
                </c:pt>
                <c:pt idx="1284">
                  <c:v>205.57825</c:v>
                </c:pt>
                <c:pt idx="1285">
                  <c:v>208.90512000000001</c:v>
                </c:pt>
                <c:pt idx="1286">
                  <c:v>212.21977000000001</c:v>
                </c:pt>
                <c:pt idx="1287">
                  <c:v>215.51636999999999</c:v>
                </c:pt>
                <c:pt idx="1288">
                  <c:v>218.83895999999999</c:v>
                </c:pt>
                <c:pt idx="1289">
                  <c:v>222.07210000000001</c:v>
                </c:pt>
                <c:pt idx="1290">
                  <c:v>225.38162</c:v>
                </c:pt>
                <c:pt idx="1291">
                  <c:v>228.61946</c:v>
                </c:pt>
                <c:pt idx="1292">
                  <c:v>231.94403</c:v>
                </c:pt>
                <c:pt idx="1293">
                  <c:v>235.24655000000001</c:v>
                </c:pt>
                <c:pt idx="1294">
                  <c:v>238.55690000000001</c:v>
                </c:pt>
                <c:pt idx="1295">
                  <c:v>241.88289</c:v>
                </c:pt>
                <c:pt idx="1296">
                  <c:v>245.12880999999999</c:v>
                </c:pt>
                <c:pt idx="1297">
                  <c:v>248.4391</c:v>
                </c:pt>
                <c:pt idx="1298">
                  <c:v>251.66699</c:v>
                </c:pt>
                <c:pt idx="1299">
                  <c:v>254.98732000000001</c:v>
                </c:pt>
                <c:pt idx="1300">
                  <c:v>76.825749999999999</c:v>
                </c:pt>
                <c:pt idx="1301">
                  <c:v>73.592510000000004</c:v>
                </c:pt>
                <c:pt idx="1302">
                  <c:v>70.27176</c:v>
                </c:pt>
                <c:pt idx="1303">
                  <c:v>66.974686000000005</c:v>
                </c:pt>
                <c:pt idx="1304">
                  <c:v>63.665103999999999</c:v>
                </c:pt>
                <c:pt idx="1305">
                  <c:v>60.341189999999997</c:v>
                </c:pt>
                <c:pt idx="1306">
                  <c:v>57.095416999999998</c:v>
                </c:pt>
                <c:pt idx="1307">
                  <c:v>53.788451999999999</c:v>
                </c:pt>
                <c:pt idx="1308">
                  <c:v>50.566592999999997</c:v>
                </c:pt>
                <c:pt idx="1309">
                  <c:v>47.253525000000003</c:v>
                </c:pt>
                <c:pt idx="1310">
                  <c:v>43.976073999999997</c:v>
                </c:pt>
                <c:pt idx="1311">
                  <c:v>40.662253999999997</c:v>
                </c:pt>
                <c:pt idx="1312">
                  <c:v>37.343643</c:v>
                </c:pt>
                <c:pt idx="1313">
                  <c:v>34.087826</c:v>
                </c:pt>
                <c:pt idx="1314">
                  <c:v>30.785119999999999</c:v>
                </c:pt>
                <c:pt idx="1315">
                  <c:v>27.576715</c:v>
                </c:pt>
                <c:pt idx="1316">
                  <c:v>24.282812</c:v>
                </c:pt>
                <c:pt idx="1317">
                  <c:v>21.042252999999999</c:v>
                </c:pt>
                <c:pt idx="1318">
                  <c:v>17.753428</c:v>
                </c:pt>
                <c:pt idx="1319">
                  <c:v>14.481885</c:v>
                </c:pt>
                <c:pt idx="1320">
                  <c:v>11.279536999999999</c:v>
                </c:pt>
                <c:pt idx="1321">
                  <c:v>8.1042500000000004</c:v>
                </c:pt>
                <c:pt idx="1322">
                  <c:v>5.1984877999999997</c:v>
                </c:pt>
                <c:pt idx="1323">
                  <c:v>3.0076466000000002</c:v>
                </c:pt>
                <c:pt idx="1324">
                  <c:v>3.5673385</c:v>
                </c:pt>
                <c:pt idx="1325">
                  <c:v>6.1983189999999997</c:v>
                </c:pt>
                <c:pt idx="1326">
                  <c:v>9.2688199999999998</c:v>
                </c:pt>
                <c:pt idx="1327">
                  <c:v>12.451029</c:v>
                </c:pt>
                <c:pt idx="1328">
                  <c:v>15.70327</c:v>
                </c:pt>
                <c:pt idx="1329">
                  <c:v>18.894033</c:v>
                </c:pt>
                <c:pt idx="1330">
                  <c:v>22.172471999999999</c:v>
                </c:pt>
                <c:pt idx="1331">
                  <c:v>25.386707000000001</c:v>
                </c:pt>
                <c:pt idx="1332">
                  <c:v>28.694178000000001</c:v>
                </c:pt>
                <c:pt idx="1333">
                  <c:v>31.980612000000001</c:v>
                </c:pt>
                <c:pt idx="1334">
                  <c:v>35.281246000000003</c:v>
                </c:pt>
                <c:pt idx="1335">
                  <c:v>38.597000000000001</c:v>
                </c:pt>
                <c:pt idx="1336">
                  <c:v>41.836840000000002</c:v>
                </c:pt>
                <c:pt idx="1337">
                  <c:v>45.140389999999996</c:v>
                </c:pt>
                <c:pt idx="1338">
                  <c:v>48.361840000000001</c:v>
                </c:pt>
                <c:pt idx="1339">
                  <c:v>51.677016999999999</c:v>
                </c:pt>
                <c:pt idx="1340">
                  <c:v>54.957625999999998</c:v>
                </c:pt>
                <c:pt idx="1341">
                  <c:v>58.275210000000001</c:v>
                </c:pt>
                <c:pt idx="1342">
                  <c:v>61.597589999999997</c:v>
                </c:pt>
                <c:pt idx="1343">
                  <c:v>64.858574000000004</c:v>
                </c:pt>
                <c:pt idx="1344">
                  <c:v>68.169303999999997</c:v>
                </c:pt>
                <c:pt idx="1345">
                  <c:v>71.390150000000006</c:v>
                </c:pt>
                <c:pt idx="1346">
                  <c:v>74.703000000000003</c:v>
                </c:pt>
                <c:pt idx="1347">
                  <c:v>77.968895000000003</c:v>
                </c:pt>
                <c:pt idx="1348">
                  <c:v>81.293400000000005</c:v>
                </c:pt>
                <c:pt idx="1349">
                  <c:v>84.613883999999999</c:v>
                </c:pt>
                <c:pt idx="1350">
                  <c:v>87.893690000000007</c:v>
                </c:pt>
                <c:pt idx="1351">
                  <c:v>91.210310000000007</c:v>
                </c:pt>
                <c:pt idx="1352">
                  <c:v>94.434659999999994</c:v>
                </c:pt>
                <c:pt idx="1353">
                  <c:v>97.744730000000004</c:v>
                </c:pt>
                <c:pt idx="1354">
                  <c:v>100.994896</c:v>
                </c:pt>
                <c:pt idx="1355">
                  <c:v>104.32094600000001</c:v>
                </c:pt>
                <c:pt idx="1356">
                  <c:v>107.63396</c:v>
                </c:pt>
                <c:pt idx="1357">
                  <c:v>110.93069</c:v>
                </c:pt>
                <c:pt idx="1358">
                  <c:v>114.25263</c:v>
                </c:pt>
                <c:pt idx="1359">
                  <c:v>117.48575599999999</c:v>
                </c:pt>
                <c:pt idx="1360">
                  <c:v>120.79461000000001</c:v>
                </c:pt>
                <c:pt idx="1361">
                  <c:v>124.03113999999999</c:v>
                </c:pt>
                <c:pt idx="1362">
                  <c:v>127.35499</c:v>
                </c:pt>
                <c:pt idx="1363">
                  <c:v>130.65600000000001</c:v>
                </c:pt>
                <c:pt idx="1364">
                  <c:v>133.96664000000001</c:v>
                </c:pt>
                <c:pt idx="1365">
                  <c:v>137.29216</c:v>
                </c:pt>
                <c:pt idx="1366">
                  <c:v>140.53856999999999</c:v>
                </c:pt>
                <c:pt idx="1367">
                  <c:v>143.84851</c:v>
                </c:pt>
                <c:pt idx="1368">
                  <c:v>147.07556</c:v>
                </c:pt>
                <c:pt idx="1369">
                  <c:v>150.39523</c:v>
                </c:pt>
                <c:pt idx="1370">
                  <c:v>153.68088</c:v>
                </c:pt>
                <c:pt idx="1371">
                  <c:v>157.00136000000001</c:v>
                </c:pt>
                <c:pt idx="1372">
                  <c:v>160.32736</c:v>
                </c:pt>
                <c:pt idx="1373">
                  <c:v>163.59014999999999</c:v>
                </c:pt>
                <c:pt idx="1374">
                  <c:v>166.90332000000001</c:v>
                </c:pt>
                <c:pt idx="1375">
                  <c:v>170.12633</c:v>
                </c:pt>
                <c:pt idx="1376">
                  <c:v>173.44132999999999</c:v>
                </c:pt>
                <c:pt idx="1377">
                  <c:v>176.71007</c:v>
                </c:pt>
                <c:pt idx="1378">
                  <c:v>180.03584000000001</c:v>
                </c:pt>
                <c:pt idx="1379">
                  <c:v>183.35839999999999</c:v>
                </c:pt>
                <c:pt idx="1380">
                  <c:v>186.63844</c:v>
                </c:pt>
                <c:pt idx="1381">
                  <c:v>189.95624000000001</c:v>
                </c:pt>
                <c:pt idx="1382">
                  <c:v>193.18141</c:v>
                </c:pt>
                <c:pt idx="1383">
                  <c:v>196.49269000000001</c:v>
                </c:pt>
                <c:pt idx="1384">
                  <c:v>199.74477999999999</c:v>
                </c:pt>
                <c:pt idx="1385">
                  <c:v>203.07164</c:v>
                </c:pt>
                <c:pt idx="1386">
                  <c:v>206.38628</c:v>
                </c:pt>
                <c:pt idx="1387">
                  <c:v>209.68285</c:v>
                </c:pt>
                <c:pt idx="1388">
                  <c:v>213.00542999999999</c:v>
                </c:pt>
                <c:pt idx="1389">
                  <c:v>216.23854</c:v>
                </c:pt>
                <c:pt idx="1390">
                  <c:v>219.54807</c:v>
                </c:pt>
                <c:pt idx="1391">
                  <c:v>222.78588999999999</c:v>
                </c:pt>
                <c:pt idx="1392">
                  <c:v>226.11044000000001</c:v>
                </c:pt>
                <c:pt idx="1393">
                  <c:v>229.41295</c:v>
                </c:pt>
                <c:pt idx="1394">
                  <c:v>232.72327999999999</c:v>
                </c:pt>
                <c:pt idx="1395">
                  <c:v>236.04926</c:v>
                </c:pt>
                <c:pt idx="1396">
                  <c:v>239.29517999999999</c:v>
                </c:pt>
                <c:pt idx="1397">
                  <c:v>242.60544999999999</c:v>
                </c:pt>
                <c:pt idx="1398">
                  <c:v>245.83332999999999</c:v>
                </c:pt>
                <c:pt idx="1399">
                  <c:v>249.15364</c:v>
                </c:pt>
                <c:pt idx="1400">
                  <c:v>82.5642</c:v>
                </c:pt>
                <c:pt idx="1401">
                  <c:v>79.330640000000002</c:v>
                </c:pt>
                <c:pt idx="1402">
                  <c:v>76.009559999999993</c:v>
                </c:pt>
                <c:pt idx="1403">
                  <c:v>72.712069999999997</c:v>
                </c:pt>
                <c:pt idx="1404">
                  <c:v>69.402109999999993</c:v>
                </c:pt>
                <c:pt idx="1405">
                  <c:v>66.077740000000006</c:v>
                </c:pt>
                <c:pt idx="1406">
                  <c:v>62.831511999999996</c:v>
                </c:pt>
                <c:pt idx="1407">
                  <c:v>59.523907000000001</c:v>
                </c:pt>
                <c:pt idx="1408">
                  <c:v>56.301223999999998</c:v>
                </c:pt>
                <c:pt idx="1409">
                  <c:v>52.987094999999997</c:v>
                </c:pt>
                <c:pt idx="1410">
                  <c:v>49.708317000000001</c:v>
                </c:pt>
                <c:pt idx="1411">
                  <c:v>46.392969999999998</c:v>
                </c:pt>
                <c:pt idx="1412">
                  <c:v>43.072479999999999</c:v>
                </c:pt>
                <c:pt idx="1413">
                  <c:v>39.814404000000003</c:v>
                </c:pt>
                <c:pt idx="1414">
                  <c:v>36.508589999999998</c:v>
                </c:pt>
                <c:pt idx="1415">
                  <c:v>33.295932999999998</c:v>
                </c:pt>
                <c:pt idx="1416">
                  <c:v>29.995692999999999</c:v>
                </c:pt>
                <c:pt idx="1417">
                  <c:v>26.745953</c:v>
                </c:pt>
                <c:pt idx="1418">
                  <c:v>23.442838999999999</c:v>
                </c:pt>
                <c:pt idx="1419">
                  <c:v>20.148364999999998</c:v>
                </c:pt>
                <c:pt idx="1420">
                  <c:v>16.904982</c:v>
                </c:pt>
                <c:pt idx="1421">
                  <c:v>13.642645</c:v>
                </c:pt>
                <c:pt idx="1422">
                  <c:v>10.508469</c:v>
                </c:pt>
                <c:pt idx="1423">
                  <c:v>7.3778715000000004</c:v>
                </c:pt>
                <c:pt idx="1424">
                  <c:v>4.5592113000000003</c:v>
                </c:pt>
                <c:pt idx="1425">
                  <c:v>2.8784923999999998</c:v>
                </c:pt>
                <c:pt idx="1426">
                  <c:v>4.2100577000000001</c:v>
                </c:pt>
                <c:pt idx="1427">
                  <c:v>6.9982265999999997</c:v>
                </c:pt>
                <c:pt idx="1428">
                  <c:v>10.118247</c:v>
                </c:pt>
                <c:pt idx="1429">
                  <c:v>13.252746999999999</c:v>
                </c:pt>
                <c:pt idx="1430">
                  <c:v>16.500574</c:v>
                </c:pt>
                <c:pt idx="1431">
                  <c:v>19.696940999999999</c:v>
                </c:pt>
                <c:pt idx="1432">
                  <c:v>22.992948999999999</c:v>
                </c:pt>
                <c:pt idx="1433">
                  <c:v>26.271107000000001</c:v>
                </c:pt>
                <c:pt idx="1434">
                  <c:v>29.56617</c:v>
                </c:pt>
                <c:pt idx="1435">
                  <c:v>32.877403000000001</c:v>
                </c:pt>
                <c:pt idx="1436">
                  <c:v>36.114131999999998</c:v>
                </c:pt>
                <c:pt idx="1437">
                  <c:v>39.415120000000002</c:v>
                </c:pt>
                <c:pt idx="1438">
                  <c:v>42.634594</c:v>
                </c:pt>
                <c:pt idx="1439">
                  <c:v>45.948239999999998</c:v>
                </c:pt>
                <c:pt idx="1440">
                  <c:v>49.227432</c:v>
                </c:pt>
                <c:pt idx="1441">
                  <c:v>52.544002999999996</c:v>
                </c:pt>
                <c:pt idx="1442">
                  <c:v>55.865336999999997</c:v>
                </c:pt>
                <c:pt idx="1443">
                  <c:v>59.125599999999999</c:v>
                </c:pt>
                <c:pt idx="1444">
                  <c:v>62.435608000000002</c:v>
                </c:pt>
                <c:pt idx="1445">
                  <c:v>65.655879999999996</c:v>
                </c:pt>
                <c:pt idx="1446">
                  <c:v>68.968254000000002</c:v>
                </c:pt>
                <c:pt idx="1447">
                  <c:v>72.233639999999994</c:v>
                </c:pt>
                <c:pt idx="1448">
                  <c:v>75.557810000000003</c:v>
                </c:pt>
                <c:pt idx="1449">
                  <c:v>78.877870000000001</c:v>
                </c:pt>
                <c:pt idx="1450">
                  <c:v>82.157425000000003</c:v>
                </c:pt>
                <c:pt idx="1451">
                  <c:v>85.473730000000003</c:v>
                </c:pt>
                <c:pt idx="1452">
                  <c:v>88.697850000000003</c:v>
                </c:pt>
                <c:pt idx="1453">
                  <c:v>92.0077</c:v>
                </c:pt>
                <c:pt idx="1454">
                  <c:v>95.257630000000006</c:v>
                </c:pt>
                <c:pt idx="1455">
                  <c:v>98.583519999999993</c:v>
                </c:pt>
                <c:pt idx="1456">
                  <c:v>101.89631</c:v>
                </c:pt>
                <c:pt idx="1457">
                  <c:v>105.192924</c:v>
                </c:pt>
                <c:pt idx="1458">
                  <c:v>108.51469400000001</c:v>
                </c:pt>
                <c:pt idx="1459">
                  <c:v>111.74772</c:v>
                </c:pt>
                <c:pt idx="1460">
                  <c:v>115.05643999999999</c:v>
                </c:pt>
                <c:pt idx="1461">
                  <c:v>118.29285</c:v>
                </c:pt>
                <c:pt idx="1462">
                  <c:v>121.61660999999999</c:v>
                </c:pt>
                <c:pt idx="1463">
                  <c:v>124.91749</c:v>
                </c:pt>
                <c:pt idx="1464">
                  <c:v>128.22809000000001</c:v>
                </c:pt>
                <c:pt idx="1465">
                  <c:v>131.55348000000001</c:v>
                </c:pt>
                <c:pt idx="1466">
                  <c:v>134.79984999999999</c:v>
                </c:pt>
                <c:pt idx="1467">
                  <c:v>138.1097</c:v>
                </c:pt>
                <c:pt idx="1468">
                  <c:v>141.33669</c:v>
                </c:pt>
                <c:pt idx="1469">
                  <c:v>144.65629999999999</c:v>
                </c:pt>
                <c:pt idx="1470">
                  <c:v>147.94184999999999</c:v>
                </c:pt>
                <c:pt idx="1471">
                  <c:v>151.26230000000001</c:v>
                </c:pt>
                <c:pt idx="1472">
                  <c:v>154.58823000000001</c:v>
                </c:pt>
                <c:pt idx="1473">
                  <c:v>157.85097999999999</c:v>
                </c:pt>
                <c:pt idx="1474">
                  <c:v>161.16409999999999</c:v>
                </c:pt>
                <c:pt idx="1475">
                  <c:v>164.38704999999999</c:v>
                </c:pt>
                <c:pt idx="1476">
                  <c:v>167.70203000000001</c:v>
                </c:pt>
                <c:pt idx="1477">
                  <c:v>170.97068999999999</c:v>
                </c:pt>
                <c:pt idx="1478">
                  <c:v>174.29644999999999</c:v>
                </c:pt>
                <c:pt idx="1479">
                  <c:v>177.61894000000001</c:v>
                </c:pt>
                <c:pt idx="1480">
                  <c:v>180.89896999999999</c:v>
                </c:pt>
                <c:pt idx="1481">
                  <c:v>184.21673999999999</c:v>
                </c:pt>
                <c:pt idx="1482">
                  <c:v>187.44188</c:v>
                </c:pt>
                <c:pt idx="1483">
                  <c:v>190.75313</c:v>
                </c:pt>
                <c:pt idx="1484">
                  <c:v>194.00519</c:v>
                </c:pt>
                <c:pt idx="1485">
                  <c:v>197.33203</c:v>
                </c:pt>
                <c:pt idx="1486">
                  <c:v>200.64660000000001</c:v>
                </c:pt>
                <c:pt idx="1487">
                  <c:v>203.94318999999999</c:v>
                </c:pt>
                <c:pt idx="1488">
                  <c:v>207.26571999999999</c:v>
                </c:pt>
                <c:pt idx="1489">
                  <c:v>210.49883</c:v>
                </c:pt>
                <c:pt idx="1490">
                  <c:v>213.80833000000001</c:v>
                </c:pt>
                <c:pt idx="1491">
                  <c:v>217.04611</c:v>
                </c:pt>
                <c:pt idx="1492">
                  <c:v>220.37066999999999</c:v>
                </c:pt>
                <c:pt idx="1493">
                  <c:v>223.67312999999999</c:v>
                </c:pt>
                <c:pt idx="1494">
                  <c:v>226.98346000000001</c:v>
                </c:pt>
                <c:pt idx="1495">
                  <c:v>230.30940000000001</c:v>
                </c:pt>
                <c:pt idx="1496">
                  <c:v>233.55533</c:v>
                </c:pt>
                <c:pt idx="1497">
                  <c:v>236.86556999999999</c:v>
                </c:pt>
                <c:pt idx="1498">
                  <c:v>240.09343000000001</c:v>
                </c:pt>
                <c:pt idx="1499">
                  <c:v>243.41372999999999</c:v>
                </c:pt>
                <c:pt idx="1500">
                  <c:v>88.511349999999993</c:v>
                </c:pt>
                <c:pt idx="1501">
                  <c:v>85.277519999999996</c:v>
                </c:pt>
                <c:pt idx="1502">
                  <c:v>81.956069999999997</c:v>
                </c:pt>
                <c:pt idx="1503">
                  <c:v>78.658225999999999</c:v>
                </c:pt>
                <c:pt idx="1504">
                  <c:v>75.347824000000003</c:v>
                </c:pt>
                <c:pt idx="1505">
                  <c:v>72.023030000000006</c:v>
                </c:pt>
                <c:pt idx="1506">
                  <c:v>68.776250000000005</c:v>
                </c:pt>
                <c:pt idx="1507">
                  <c:v>65.468050000000005</c:v>
                </c:pt>
                <c:pt idx="1508">
                  <c:v>62.244636999999997</c:v>
                </c:pt>
                <c:pt idx="1509">
                  <c:v>58.929560000000002</c:v>
                </c:pt>
                <c:pt idx="1510">
                  <c:v>55.649760000000001</c:v>
                </c:pt>
                <c:pt idx="1511">
                  <c:v>52.333069999999999</c:v>
                </c:pt>
                <c:pt idx="1512">
                  <c:v>49.011130000000001</c:v>
                </c:pt>
                <c:pt idx="1513">
                  <c:v>45.751179999999998</c:v>
                </c:pt>
                <c:pt idx="1514">
                  <c:v>42.443069999999999</c:v>
                </c:pt>
                <c:pt idx="1515">
                  <c:v>39.227443999999998</c:v>
                </c:pt>
                <c:pt idx="1516">
                  <c:v>35.923045999999999</c:v>
                </c:pt>
                <c:pt idx="1517">
                  <c:v>32.667904</c:v>
                </c:pt>
                <c:pt idx="1518">
                  <c:v>29.356808000000001</c:v>
                </c:pt>
                <c:pt idx="1519">
                  <c:v>26.051356999999999</c:v>
                </c:pt>
                <c:pt idx="1520">
                  <c:v>22.79082</c:v>
                </c:pt>
                <c:pt idx="1521">
                  <c:v>19.500330000000002</c:v>
                </c:pt>
                <c:pt idx="1522">
                  <c:v>16.314720000000001</c:v>
                </c:pt>
                <c:pt idx="1523">
                  <c:v>13.067803</c:v>
                </c:pt>
                <c:pt idx="1524">
                  <c:v>9.921659</c:v>
                </c:pt>
                <c:pt idx="1525">
                  <c:v>6.8075866999999999</c:v>
                </c:pt>
                <c:pt idx="1526">
                  <c:v>4.0431404000000004</c:v>
                </c:pt>
                <c:pt idx="1527">
                  <c:v>2.8866424999999998</c:v>
                </c:pt>
                <c:pt idx="1528">
                  <c:v>4.7096076</c:v>
                </c:pt>
                <c:pt idx="1529">
                  <c:v>7.5454854999999998</c:v>
                </c:pt>
                <c:pt idx="1530">
                  <c:v>10.685359999999999</c:v>
                </c:pt>
                <c:pt idx="1531">
                  <c:v>13.833282000000001</c:v>
                </c:pt>
                <c:pt idx="1532">
                  <c:v>17.102709000000001</c:v>
                </c:pt>
                <c:pt idx="1533">
                  <c:v>20.364538</c:v>
                </c:pt>
                <c:pt idx="1534">
                  <c:v>23.649104999999999</c:v>
                </c:pt>
                <c:pt idx="1535">
                  <c:v>26.952808000000001</c:v>
                </c:pt>
                <c:pt idx="1536">
                  <c:v>30.184426999999999</c:v>
                </c:pt>
                <c:pt idx="1537">
                  <c:v>33.481586</c:v>
                </c:pt>
                <c:pt idx="1538">
                  <c:v>36.698320000000002</c:v>
                </c:pt>
                <c:pt idx="1539">
                  <c:v>40.009853</c:v>
                </c:pt>
                <c:pt idx="1540">
                  <c:v>43.287326999999998</c:v>
                </c:pt>
                <c:pt idx="1541">
                  <c:v>46.602505000000001</c:v>
                </c:pt>
                <c:pt idx="1542">
                  <c:v>49.922595999999999</c:v>
                </c:pt>
                <c:pt idx="1543">
                  <c:v>53.181865999999999</c:v>
                </c:pt>
                <c:pt idx="1544">
                  <c:v>56.491030000000002</c:v>
                </c:pt>
                <c:pt idx="1545">
                  <c:v>59.710650000000001</c:v>
                </c:pt>
                <c:pt idx="1546">
                  <c:v>63.022488000000003</c:v>
                </c:pt>
                <c:pt idx="1547">
                  <c:v>66.287414999999996</c:v>
                </c:pt>
                <c:pt idx="1548">
                  <c:v>69.611180000000004</c:v>
                </c:pt>
                <c:pt idx="1549">
                  <c:v>72.930850000000007</c:v>
                </c:pt>
                <c:pt idx="1550">
                  <c:v>76.210049999999995</c:v>
                </c:pt>
                <c:pt idx="1551">
                  <c:v>79.526039999999995</c:v>
                </c:pt>
                <c:pt idx="1552">
                  <c:v>82.749899999999997</c:v>
                </c:pt>
                <c:pt idx="1553">
                  <c:v>86.059539999999998</c:v>
                </c:pt>
                <c:pt idx="1554">
                  <c:v>89.309290000000004</c:v>
                </c:pt>
                <c:pt idx="1555">
                  <c:v>92.635019999999997</c:v>
                </c:pt>
                <c:pt idx="1556">
                  <c:v>95.947649999999996</c:v>
                </c:pt>
                <c:pt idx="1557">
                  <c:v>99.244110000000006</c:v>
                </c:pt>
                <c:pt idx="1558">
                  <c:v>102.56573</c:v>
                </c:pt>
                <c:pt idx="1559">
                  <c:v>105.79862</c:v>
                </c:pt>
                <c:pt idx="1560">
                  <c:v>109.10723</c:v>
                </c:pt>
                <c:pt idx="1561">
                  <c:v>112.34354999999999</c:v>
                </c:pt>
                <c:pt idx="1562">
                  <c:v>115.66724000000001</c:v>
                </c:pt>
                <c:pt idx="1563">
                  <c:v>118.96804</c:v>
                </c:pt>
                <c:pt idx="1564">
                  <c:v>122.27854000000001</c:v>
                </c:pt>
                <c:pt idx="1565">
                  <c:v>125.60387</c:v>
                </c:pt>
                <c:pt idx="1566">
                  <c:v>128.85015999999999</c:v>
                </c:pt>
                <c:pt idx="1567">
                  <c:v>132.15994000000001</c:v>
                </c:pt>
                <c:pt idx="1568">
                  <c:v>135.38686999999999</c:v>
                </c:pt>
                <c:pt idx="1569">
                  <c:v>138.70643999999999</c:v>
                </c:pt>
                <c:pt idx="1570">
                  <c:v>141.99196000000001</c:v>
                </c:pt>
                <c:pt idx="1571">
                  <c:v>145.31237999999999</c:v>
                </c:pt>
                <c:pt idx="1572">
                  <c:v>148.63824</c:v>
                </c:pt>
                <c:pt idx="1573">
                  <c:v>151.90096</c:v>
                </c:pt>
                <c:pt idx="1574">
                  <c:v>155.214</c:v>
                </c:pt>
                <c:pt idx="1575">
                  <c:v>158.43695</c:v>
                </c:pt>
                <c:pt idx="1576">
                  <c:v>161.75188</c:v>
                </c:pt>
                <c:pt idx="1577">
                  <c:v>165.02052</c:v>
                </c:pt>
                <c:pt idx="1578">
                  <c:v>168.34628000000001</c:v>
                </c:pt>
                <c:pt idx="1579">
                  <c:v>171.66873000000001</c:v>
                </c:pt>
                <c:pt idx="1580">
                  <c:v>174.94873000000001</c:v>
                </c:pt>
                <c:pt idx="1581">
                  <c:v>178.26646</c:v>
                </c:pt>
                <c:pt idx="1582">
                  <c:v>181.49158</c:v>
                </c:pt>
                <c:pt idx="1583">
                  <c:v>184.80280999999999</c:v>
                </c:pt>
                <c:pt idx="1584">
                  <c:v>188.05485999999999</c:v>
                </c:pt>
                <c:pt idx="1585">
                  <c:v>191.38167999999999</c:v>
                </c:pt>
                <c:pt idx="1586">
                  <c:v>194.69623999999999</c:v>
                </c:pt>
                <c:pt idx="1587">
                  <c:v>197.99279999999999</c:v>
                </c:pt>
                <c:pt idx="1588">
                  <c:v>201.31530000000001</c:v>
                </c:pt>
                <c:pt idx="1589">
                  <c:v>204.54839999999999</c:v>
                </c:pt>
                <c:pt idx="1590">
                  <c:v>207.8579</c:v>
                </c:pt>
                <c:pt idx="1591">
                  <c:v>211.09566000000001</c:v>
                </c:pt>
                <c:pt idx="1592">
                  <c:v>214.42019999999999</c:v>
                </c:pt>
                <c:pt idx="1593">
                  <c:v>217.72265999999999</c:v>
                </c:pt>
                <c:pt idx="1594">
                  <c:v>221.03297000000001</c:v>
                </c:pt>
                <c:pt idx="1595">
                  <c:v>224.35890000000001</c:v>
                </c:pt>
                <c:pt idx="1596">
                  <c:v>227.60480999999999</c:v>
                </c:pt>
                <c:pt idx="1597">
                  <c:v>230.91505000000001</c:v>
                </c:pt>
                <c:pt idx="1598">
                  <c:v>234.1429</c:v>
                </c:pt>
                <c:pt idx="1599">
                  <c:v>237.4632</c:v>
                </c:pt>
                <c:pt idx="1600">
                  <c:v>94.213195999999996</c:v>
                </c:pt>
                <c:pt idx="1601">
                  <c:v>90.979150000000004</c:v>
                </c:pt>
                <c:pt idx="1602">
                  <c:v>87.657393999999996</c:v>
                </c:pt>
                <c:pt idx="1603">
                  <c:v>84.359309999999994</c:v>
                </c:pt>
                <c:pt idx="1604">
                  <c:v>81.048500000000004</c:v>
                </c:pt>
                <c:pt idx="1605">
                  <c:v>77.723370000000003</c:v>
                </c:pt>
                <c:pt idx="1606">
                  <c:v>74.476140000000001</c:v>
                </c:pt>
                <c:pt idx="1607">
                  <c:v>71.167439999999999</c:v>
                </c:pt>
                <c:pt idx="1608">
                  <c:v>67.943489999999997</c:v>
                </c:pt>
                <c:pt idx="1609">
                  <c:v>64.627700000000004</c:v>
                </c:pt>
                <c:pt idx="1610">
                  <c:v>61.347194999999999</c:v>
                </c:pt>
                <c:pt idx="1611">
                  <c:v>58.029488000000001</c:v>
                </c:pt>
                <c:pt idx="1612">
                  <c:v>54.706560000000003</c:v>
                </c:pt>
                <c:pt idx="1613">
                  <c:v>51.445250000000001</c:v>
                </c:pt>
                <c:pt idx="1614">
                  <c:v>48.135612000000002</c:v>
                </c:pt>
                <c:pt idx="1615">
                  <c:v>44.91807</c:v>
                </c:pt>
                <c:pt idx="1616">
                  <c:v>41.611089999999997</c:v>
                </c:pt>
                <c:pt idx="1617">
                  <c:v>38.352867000000003</c:v>
                </c:pt>
                <c:pt idx="1618">
                  <c:v>35.037284999999997</c:v>
                </c:pt>
                <c:pt idx="1619">
                  <c:v>31.726300999999999</c:v>
                </c:pt>
                <c:pt idx="1620">
                  <c:v>28.457623000000002</c:v>
                </c:pt>
                <c:pt idx="1621">
                  <c:v>25.155601999999998</c:v>
                </c:pt>
                <c:pt idx="1622">
                  <c:v>21.952068000000001</c:v>
                </c:pt>
                <c:pt idx="1623">
                  <c:v>18.673727</c:v>
                </c:pt>
                <c:pt idx="1624">
                  <c:v>15.469310999999999</c:v>
                </c:pt>
                <c:pt idx="1625">
                  <c:v>12.216331500000001</c:v>
                </c:pt>
                <c:pt idx="1626">
                  <c:v>9.0243690000000001</c:v>
                </c:pt>
                <c:pt idx="1627">
                  <c:v>5.9809510000000001</c:v>
                </c:pt>
                <c:pt idx="1628">
                  <c:v>3.4197766999999999</c:v>
                </c:pt>
                <c:pt idx="1629">
                  <c:v>3.0869466999999999</c:v>
                </c:pt>
                <c:pt idx="1630">
                  <c:v>5.3856077000000004</c:v>
                </c:pt>
                <c:pt idx="1631">
                  <c:v>8.3224210000000003</c:v>
                </c:pt>
                <c:pt idx="1632">
                  <c:v>11.509683000000001</c:v>
                </c:pt>
                <c:pt idx="1633">
                  <c:v>14.731861</c:v>
                </c:pt>
                <c:pt idx="1634">
                  <c:v>17.994194</c:v>
                </c:pt>
                <c:pt idx="1635">
                  <c:v>21.283964000000001</c:v>
                </c:pt>
                <c:pt idx="1636">
                  <c:v>24.506720000000001</c:v>
                </c:pt>
                <c:pt idx="1637">
                  <c:v>27.797779999999999</c:v>
                </c:pt>
                <c:pt idx="1638">
                  <c:v>31.010411999999999</c:v>
                </c:pt>
                <c:pt idx="1639">
                  <c:v>34.318893000000003</c:v>
                </c:pt>
                <c:pt idx="1640">
                  <c:v>37.594078000000003</c:v>
                </c:pt>
                <c:pt idx="1641">
                  <c:v>40.907325999999998</c:v>
                </c:pt>
                <c:pt idx="1642">
                  <c:v>44.225839999999998</c:v>
                </c:pt>
                <c:pt idx="1643">
                  <c:v>47.483787999999997</c:v>
                </c:pt>
                <c:pt idx="1644">
                  <c:v>50.791912000000004</c:v>
                </c:pt>
                <c:pt idx="1645">
                  <c:v>54.010753999999999</c:v>
                </c:pt>
                <c:pt idx="1646">
                  <c:v>57.321959999999997</c:v>
                </c:pt>
                <c:pt idx="1647">
                  <c:v>60.586421999999999</c:v>
                </c:pt>
                <c:pt idx="1648">
                  <c:v>63.909702000000003</c:v>
                </c:pt>
                <c:pt idx="1649">
                  <c:v>67.228960000000001</c:v>
                </c:pt>
                <c:pt idx="1650">
                  <c:v>70.507720000000006</c:v>
                </c:pt>
                <c:pt idx="1651">
                  <c:v>73.823359999999994</c:v>
                </c:pt>
                <c:pt idx="1652">
                  <c:v>77.046936000000002</c:v>
                </c:pt>
                <c:pt idx="1653">
                  <c:v>80.356350000000006</c:v>
                </c:pt>
                <c:pt idx="1654">
                  <c:v>83.605959999999996</c:v>
                </c:pt>
                <c:pt idx="1655">
                  <c:v>86.931510000000003</c:v>
                </c:pt>
                <c:pt idx="1656">
                  <c:v>90.244</c:v>
                </c:pt>
                <c:pt idx="1657">
                  <c:v>93.540270000000007</c:v>
                </c:pt>
                <c:pt idx="1658">
                  <c:v>96.861725000000007</c:v>
                </c:pt>
                <c:pt idx="1659">
                  <c:v>100.09447</c:v>
                </c:pt>
                <c:pt idx="1660">
                  <c:v>103.402985</c:v>
                </c:pt>
                <c:pt idx="1661">
                  <c:v>106.63924</c:v>
                </c:pt>
                <c:pt idx="1662">
                  <c:v>109.96285</c:v>
                </c:pt>
                <c:pt idx="1663">
                  <c:v>113.26361</c:v>
                </c:pt>
                <c:pt idx="1664">
                  <c:v>116.574005</c:v>
                </c:pt>
                <c:pt idx="1665">
                  <c:v>119.899254</c:v>
                </c:pt>
                <c:pt idx="1666">
                  <c:v>123.145454</c:v>
                </c:pt>
                <c:pt idx="1667">
                  <c:v>126.455185</c:v>
                </c:pt>
                <c:pt idx="1668">
                  <c:v>129.68207000000001</c:v>
                </c:pt>
                <c:pt idx="1669">
                  <c:v>133.0016</c:v>
                </c:pt>
                <c:pt idx="1670">
                  <c:v>136.28711000000001</c:v>
                </c:pt>
                <c:pt idx="1671">
                  <c:v>139.60745</c:v>
                </c:pt>
                <c:pt idx="1672">
                  <c:v>142.9333</c:v>
                </c:pt>
                <c:pt idx="1673">
                  <c:v>146.19594000000001</c:v>
                </c:pt>
                <c:pt idx="1674">
                  <c:v>149.50897000000001</c:v>
                </c:pt>
                <c:pt idx="1675">
                  <c:v>152.73186999999999</c:v>
                </c:pt>
                <c:pt idx="1676">
                  <c:v>156.04679999999999</c:v>
                </c:pt>
                <c:pt idx="1677">
                  <c:v>159.31544</c:v>
                </c:pt>
                <c:pt idx="1678">
                  <c:v>162.64114000000001</c:v>
                </c:pt>
                <c:pt idx="1679">
                  <c:v>165.96360000000001</c:v>
                </c:pt>
                <c:pt idx="1680">
                  <c:v>169.24355</c:v>
                </c:pt>
                <c:pt idx="1681">
                  <c:v>172.56125</c:v>
                </c:pt>
                <c:pt idx="1682">
                  <c:v>175.78635</c:v>
                </c:pt>
                <c:pt idx="1683">
                  <c:v>179.09755000000001</c:v>
                </c:pt>
                <c:pt idx="1684">
                  <c:v>182.34961000000001</c:v>
                </c:pt>
                <c:pt idx="1685">
                  <c:v>185.67642000000001</c:v>
                </c:pt>
                <c:pt idx="1686">
                  <c:v>188.99098000000001</c:v>
                </c:pt>
                <c:pt idx="1687">
                  <c:v>192.28749999999999</c:v>
                </c:pt>
                <c:pt idx="1688">
                  <c:v>195.61</c:v>
                </c:pt>
                <c:pt idx="1689">
                  <c:v>198.84306000000001</c:v>
                </c:pt>
                <c:pt idx="1690">
                  <c:v>202.15253999999999</c:v>
                </c:pt>
                <c:pt idx="1691">
                  <c:v>205.3903</c:v>
                </c:pt>
                <c:pt idx="1692">
                  <c:v>208.71485999999999</c:v>
                </c:pt>
                <c:pt idx="1693">
                  <c:v>212.01730000000001</c:v>
                </c:pt>
                <c:pt idx="1694">
                  <c:v>215.32759999999999</c:v>
                </c:pt>
                <c:pt idx="1695">
                  <c:v>218.65351999999999</c:v>
                </c:pt>
                <c:pt idx="1696">
                  <c:v>221.89940000000001</c:v>
                </c:pt>
                <c:pt idx="1697">
                  <c:v>225.20964000000001</c:v>
                </c:pt>
                <c:pt idx="1698">
                  <c:v>228.43747999999999</c:v>
                </c:pt>
                <c:pt idx="1699">
                  <c:v>231.75778</c:v>
                </c:pt>
                <c:pt idx="1700">
                  <c:v>100.06977999999999</c:v>
                </c:pt>
                <c:pt idx="1701">
                  <c:v>96.835555999999997</c:v>
                </c:pt>
                <c:pt idx="1702">
                  <c:v>93.513570000000001</c:v>
                </c:pt>
                <c:pt idx="1703">
                  <c:v>90.215255999999997</c:v>
                </c:pt>
                <c:pt idx="1704">
                  <c:v>86.904200000000003</c:v>
                </c:pt>
                <c:pt idx="1705">
                  <c:v>83.578829999999996</c:v>
                </c:pt>
                <c:pt idx="1706">
                  <c:v>80.331310000000002</c:v>
                </c:pt>
                <c:pt idx="1707">
                  <c:v>77.022270000000006</c:v>
                </c:pt>
                <c:pt idx="1708">
                  <c:v>73.797910000000002</c:v>
                </c:pt>
                <c:pt idx="1709">
                  <c:v>70.481610000000003</c:v>
                </c:pt>
                <c:pt idx="1710">
                  <c:v>67.200553999999997</c:v>
                </c:pt>
                <c:pt idx="1711">
                  <c:v>63.882179999999998</c:v>
                </c:pt>
                <c:pt idx="1712">
                  <c:v>60.558549999999997</c:v>
                </c:pt>
                <c:pt idx="1713">
                  <c:v>57.296410000000002</c:v>
                </c:pt>
                <c:pt idx="1714">
                  <c:v>53.985774999999997</c:v>
                </c:pt>
                <c:pt idx="1715">
                  <c:v>50.766993999999997</c:v>
                </c:pt>
                <c:pt idx="1716">
                  <c:v>47.458362999999999</c:v>
                </c:pt>
                <c:pt idx="1717">
                  <c:v>44.198140000000002</c:v>
                </c:pt>
                <c:pt idx="1718">
                  <c:v>40.879890000000003</c:v>
                </c:pt>
                <c:pt idx="1719">
                  <c:v>37.5657</c:v>
                </c:pt>
                <c:pt idx="1720">
                  <c:v>34.292740000000002</c:v>
                </c:pt>
                <c:pt idx="1721">
                  <c:v>30.984953000000001</c:v>
                </c:pt>
                <c:pt idx="1722">
                  <c:v>27.773199999999999</c:v>
                </c:pt>
                <c:pt idx="1723">
                  <c:v>24.481943000000001</c:v>
                </c:pt>
                <c:pt idx="1724">
                  <c:v>21.257235000000001</c:v>
                </c:pt>
                <c:pt idx="1725">
                  <c:v>17.967341999999999</c:v>
                </c:pt>
                <c:pt idx="1726">
                  <c:v>14.703638</c:v>
                </c:pt>
                <c:pt idx="1727">
                  <c:v>11.483592</c:v>
                </c:pt>
                <c:pt idx="1728">
                  <c:v>8.2975820000000002</c:v>
                </c:pt>
                <c:pt idx="1729">
                  <c:v>5.3644540000000003</c:v>
                </c:pt>
                <c:pt idx="1730">
                  <c:v>3.0772542999999999</c:v>
                </c:pt>
                <c:pt idx="1731">
                  <c:v>3.4354374000000001</c:v>
                </c:pt>
                <c:pt idx="1732">
                  <c:v>6.0049799999999998</c:v>
                </c:pt>
                <c:pt idx="1733">
                  <c:v>9.0517819999999993</c:v>
                </c:pt>
                <c:pt idx="1734">
                  <c:v>12.242824000000001</c:v>
                </c:pt>
                <c:pt idx="1735">
                  <c:v>15.495851999999999</c:v>
                </c:pt>
                <c:pt idx="1736">
                  <c:v>18.698418</c:v>
                </c:pt>
                <c:pt idx="1737">
                  <c:v>21.976624999999999</c:v>
                </c:pt>
                <c:pt idx="1738">
                  <c:v>25.181056999999999</c:v>
                </c:pt>
                <c:pt idx="1739">
                  <c:v>28.483788000000001</c:v>
                </c:pt>
                <c:pt idx="1740">
                  <c:v>31.754678999999999</c:v>
                </c:pt>
                <c:pt idx="1741">
                  <c:v>35.064723999999998</c:v>
                </c:pt>
                <c:pt idx="1742">
                  <c:v>38.380572999999998</c:v>
                </c:pt>
                <c:pt idx="1743">
                  <c:v>41.636527999999998</c:v>
                </c:pt>
                <c:pt idx="1744">
                  <c:v>44.943004999999999</c:v>
                </c:pt>
                <c:pt idx="1745">
                  <c:v>48.160609999999998</c:v>
                </c:pt>
                <c:pt idx="1746">
                  <c:v>51.470820000000003</c:v>
                </c:pt>
                <c:pt idx="1747">
                  <c:v>54.734436000000002</c:v>
                </c:pt>
                <c:pt idx="1748">
                  <c:v>58.057026</c:v>
                </c:pt>
                <c:pt idx="1749">
                  <c:v>61.375602999999998</c:v>
                </c:pt>
                <c:pt idx="1750">
                  <c:v>64.653819999999996</c:v>
                </c:pt>
                <c:pt idx="1751">
                  <c:v>67.968940000000003</c:v>
                </c:pt>
                <c:pt idx="1752">
                  <c:v>71.192120000000003</c:v>
                </c:pt>
                <c:pt idx="1753">
                  <c:v>74.501204999999999</c:v>
                </c:pt>
                <c:pt idx="1754">
                  <c:v>77.750519999999995</c:v>
                </c:pt>
                <c:pt idx="1755">
                  <c:v>81.075829999999996</c:v>
                </c:pt>
                <c:pt idx="1756">
                  <c:v>84.388059999999996</c:v>
                </c:pt>
                <c:pt idx="1757">
                  <c:v>87.684100000000001</c:v>
                </c:pt>
                <c:pt idx="1758">
                  <c:v>91.005330000000001</c:v>
                </c:pt>
                <c:pt idx="1759">
                  <c:v>94.237899999999996</c:v>
                </c:pt>
                <c:pt idx="1760">
                  <c:v>97.546250000000001</c:v>
                </c:pt>
                <c:pt idx="1761">
                  <c:v>100.78237</c:v>
                </c:pt>
                <c:pt idx="1762">
                  <c:v>104.10587</c:v>
                </c:pt>
                <c:pt idx="1763">
                  <c:v>107.40652</c:v>
                </c:pt>
                <c:pt idx="1764">
                  <c:v>110.71680499999999</c:v>
                </c:pt>
                <c:pt idx="1765">
                  <c:v>114.04192999999999</c:v>
                </c:pt>
                <c:pt idx="1766">
                  <c:v>117.28803000000001</c:v>
                </c:pt>
                <c:pt idx="1767">
                  <c:v>120.59766999999999</c:v>
                </c:pt>
                <c:pt idx="1768">
                  <c:v>123.82447999999999</c:v>
                </c:pt>
                <c:pt idx="1769">
                  <c:v>127.14396000000001</c:v>
                </c:pt>
                <c:pt idx="1770">
                  <c:v>130.42939999999999</c:v>
                </c:pt>
                <c:pt idx="1771">
                  <c:v>133.74970999999999</c:v>
                </c:pt>
                <c:pt idx="1772">
                  <c:v>137.07549</c:v>
                </c:pt>
                <c:pt idx="1773">
                  <c:v>140.33806000000001</c:v>
                </c:pt>
                <c:pt idx="1774">
                  <c:v>143.65101999999999</c:v>
                </c:pt>
                <c:pt idx="1775">
                  <c:v>146.87387000000001</c:v>
                </c:pt>
                <c:pt idx="1776">
                  <c:v>150.18875</c:v>
                </c:pt>
                <c:pt idx="1777">
                  <c:v>153.45737</c:v>
                </c:pt>
                <c:pt idx="1778">
                  <c:v>156.78307000000001</c:v>
                </c:pt>
                <c:pt idx="1779">
                  <c:v>160.10547</c:v>
                </c:pt>
                <c:pt idx="1780">
                  <c:v>163.38538</c:v>
                </c:pt>
                <c:pt idx="1781">
                  <c:v>166.70304999999999</c:v>
                </c:pt>
                <c:pt idx="1782">
                  <c:v>169.92812000000001</c:v>
                </c:pt>
                <c:pt idx="1783">
                  <c:v>173.23929000000001</c:v>
                </c:pt>
                <c:pt idx="1784">
                  <c:v>176.49132</c:v>
                </c:pt>
                <c:pt idx="1785">
                  <c:v>179.81811999999999</c:v>
                </c:pt>
                <c:pt idx="1786">
                  <c:v>183.13264000000001</c:v>
                </c:pt>
                <c:pt idx="1787">
                  <c:v>186.42914999999999</c:v>
                </c:pt>
                <c:pt idx="1788">
                  <c:v>189.75162</c:v>
                </c:pt>
                <c:pt idx="1789">
                  <c:v>192.98465999999999</c:v>
                </c:pt>
                <c:pt idx="1790">
                  <c:v>196.29410999999999</c:v>
                </c:pt>
                <c:pt idx="1791">
                  <c:v>199.53188</c:v>
                </c:pt>
                <c:pt idx="1792">
                  <c:v>202.85640000000001</c:v>
                </c:pt>
                <c:pt idx="1793">
                  <c:v>206.15884</c:v>
                </c:pt>
                <c:pt idx="1794">
                  <c:v>209.46912</c:v>
                </c:pt>
                <c:pt idx="1795">
                  <c:v>212.79500999999999</c:v>
                </c:pt>
                <c:pt idx="1796">
                  <c:v>216.04087999999999</c:v>
                </c:pt>
                <c:pt idx="1797">
                  <c:v>219.35109</c:v>
                </c:pt>
                <c:pt idx="1798">
                  <c:v>222.57893000000001</c:v>
                </c:pt>
                <c:pt idx="1799">
                  <c:v>225.89922000000001</c:v>
                </c:pt>
                <c:pt idx="1800">
                  <c:v>105.77464000000001</c:v>
                </c:pt>
                <c:pt idx="1801">
                  <c:v>102.54027000000001</c:v>
                </c:pt>
                <c:pt idx="1802">
                  <c:v>99.218130000000002</c:v>
                </c:pt>
                <c:pt idx="1803">
                  <c:v>95.919619999999995</c:v>
                </c:pt>
                <c:pt idx="1804">
                  <c:v>92.608419999999995</c:v>
                </c:pt>
                <c:pt idx="1805">
                  <c:v>89.282880000000006</c:v>
                </c:pt>
                <c:pt idx="1806">
                  <c:v>86.035219999999995</c:v>
                </c:pt>
                <c:pt idx="1807">
                  <c:v>82.725949999999997</c:v>
                </c:pt>
                <c:pt idx="1808">
                  <c:v>79.501310000000004</c:v>
                </c:pt>
                <c:pt idx="1809">
                  <c:v>76.184659999999994</c:v>
                </c:pt>
                <c:pt idx="1810">
                  <c:v>72.903170000000003</c:v>
                </c:pt>
                <c:pt idx="1811">
                  <c:v>69.584389999999999</c:v>
                </c:pt>
                <c:pt idx="1812">
                  <c:v>66.260283999999999</c:v>
                </c:pt>
                <c:pt idx="1813">
                  <c:v>62.997669999999999</c:v>
                </c:pt>
                <c:pt idx="1814">
                  <c:v>59.686410000000002</c:v>
                </c:pt>
                <c:pt idx="1815">
                  <c:v>56.466845999999997</c:v>
                </c:pt>
                <c:pt idx="1816">
                  <c:v>53.157170000000001</c:v>
                </c:pt>
                <c:pt idx="1817">
                  <c:v>49.895622000000003</c:v>
                </c:pt>
                <c:pt idx="1818">
                  <c:v>46.575809999999997</c:v>
                </c:pt>
                <c:pt idx="1819">
                  <c:v>43.259692999999999</c:v>
                </c:pt>
                <c:pt idx="1820">
                  <c:v>39.984454999999997</c:v>
                </c:pt>
                <c:pt idx="1821">
                  <c:v>36.673614999999998</c:v>
                </c:pt>
                <c:pt idx="1822">
                  <c:v>33.457751999999999</c:v>
                </c:pt>
                <c:pt idx="1823">
                  <c:v>30.160378000000001</c:v>
                </c:pt>
                <c:pt idx="1824">
                  <c:v>26.926770999999999</c:v>
                </c:pt>
                <c:pt idx="1825">
                  <c:v>23.622917000000001</c:v>
                </c:pt>
                <c:pt idx="1826">
                  <c:v>20.336915999999999</c:v>
                </c:pt>
                <c:pt idx="1827">
                  <c:v>17.077099</c:v>
                </c:pt>
                <c:pt idx="1828">
                  <c:v>13.808453</c:v>
                </c:pt>
                <c:pt idx="1829">
                  <c:v>10.6625</c:v>
                </c:pt>
                <c:pt idx="1830">
                  <c:v>7.5239269999999996</c:v>
                </c:pt>
                <c:pt idx="1831">
                  <c:v>4.6904399999999997</c:v>
                </c:pt>
                <c:pt idx="1832">
                  <c:v>2.8848913</c:v>
                </c:pt>
                <c:pt idx="1833">
                  <c:v>4.0641769999999999</c:v>
                </c:pt>
                <c:pt idx="1834">
                  <c:v>6.8321943000000003</c:v>
                </c:pt>
                <c:pt idx="1835">
                  <c:v>9.9472079999999998</c:v>
                </c:pt>
                <c:pt idx="1836">
                  <c:v>13.091784000000001</c:v>
                </c:pt>
                <c:pt idx="1837">
                  <c:v>16.338678000000002</c:v>
                </c:pt>
                <c:pt idx="1838">
                  <c:v>19.525202</c:v>
                </c:pt>
                <c:pt idx="1839">
                  <c:v>22.816412</c:v>
                </c:pt>
                <c:pt idx="1840">
                  <c:v>26.079146999999999</c:v>
                </c:pt>
                <c:pt idx="1841">
                  <c:v>29.383655999999998</c:v>
                </c:pt>
                <c:pt idx="1842">
                  <c:v>32.695010000000003</c:v>
                </c:pt>
                <c:pt idx="1843">
                  <c:v>35.947879999999998</c:v>
                </c:pt>
                <c:pt idx="1844">
                  <c:v>39.251779999999997</c:v>
                </c:pt>
                <c:pt idx="1845">
                  <c:v>42.467460000000003</c:v>
                </c:pt>
                <c:pt idx="1846">
                  <c:v>45.776150000000001</c:v>
                </c:pt>
                <c:pt idx="1847">
                  <c:v>49.038395000000001</c:v>
                </c:pt>
                <c:pt idx="1848">
                  <c:v>52.359990000000003</c:v>
                </c:pt>
                <c:pt idx="1849">
                  <c:v>55.677543999999997</c:v>
                </c:pt>
                <c:pt idx="1850">
                  <c:v>58.955063000000003</c:v>
                </c:pt>
                <c:pt idx="1851">
                  <c:v>62.269466000000001</c:v>
                </c:pt>
                <c:pt idx="1852">
                  <c:v>65.492099999999994</c:v>
                </c:pt>
                <c:pt idx="1853">
                  <c:v>68.800700000000006</c:v>
                </c:pt>
                <c:pt idx="1854">
                  <c:v>72.049539999999993</c:v>
                </c:pt>
                <c:pt idx="1855">
                  <c:v>75.374520000000004</c:v>
                </c:pt>
                <c:pt idx="1856">
                  <c:v>78.686340000000001</c:v>
                </c:pt>
                <c:pt idx="1857">
                  <c:v>81.982140000000001</c:v>
                </c:pt>
                <c:pt idx="1858">
                  <c:v>85.303060000000002</c:v>
                </c:pt>
                <c:pt idx="1859">
                  <c:v>88.535409999999999</c:v>
                </c:pt>
                <c:pt idx="1860">
                  <c:v>91.843549999999993</c:v>
                </c:pt>
                <c:pt idx="1861">
                  <c:v>95.079445000000007</c:v>
                </c:pt>
                <c:pt idx="1862">
                  <c:v>98.402794</c:v>
                </c:pt>
                <c:pt idx="1863">
                  <c:v>101.70322</c:v>
                </c:pt>
                <c:pt idx="1864">
                  <c:v>105.01340500000001</c:v>
                </c:pt>
                <c:pt idx="1865">
                  <c:v>108.33835999999999</c:v>
                </c:pt>
                <c:pt idx="1866">
                  <c:v>111.58437000000001</c:v>
                </c:pt>
                <c:pt idx="1867">
                  <c:v>114.89389</c:v>
                </c:pt>
                <c:pt idx="1868">
                  <c:v>118.120575</c:v>
                </c:pt>
                <c:pt idx="1869">
                  <c:v>121.43997</c:v>
                </c:pt>
                <c:pt idx="1870">
                  <c:v>124.72528</c:v>
                </c:pt>
                <c:pt idx="1871">
                  <c:v>128.04552000000001</c:v>
                </c:pt>
                <c:pt idx="1872">
                  <c:v>131.37119000000001</c:v>
                </c:pt>
                <c:pt idx="1873">
                  <c:v>134.63371000000001</c:v>
                </c:pt>
                <c:pt idx="1874">
                  <c:v>137.94662</c:v>
                </c:pt>
                <c:pt idx="1875">
                  <c:v>141.16942</c:v>
                </c:pt>
                <c:pt idx="1876">
                  <c:v>144.48425</c:v>
                </c:pt>
                <c:pt idx="1877">
                  <c:v>147.75275999999999</c:v>
                </c:pt>
                <c:pt idx="1878">
                  <c:v>151.07840999999999</c:v>
                </c:pt>
                <c:pt idx="1879">
                  <c:v>154.40073000000001</c:v>
                </c:pt>
                <c:pt idx="1880">
                  <c:v>157.68063000000001</c:v>
                </c:pt>
                <c:pt idx="1881">
                  <c:v>160.99823000000001</c:v>
                </c:pt>
                <c:pt idx="1882">
                  <c:v>164.22327000000001</c:v>
                </c:pt>
                <c:pt idx="1883">
                  <c:v>167.53441000000001</c:v>
                </c:pt>
                <c:pt idx="1884">
                  <c:v>170.78638000000001</c:v>
                </c:pt>
                <c:pt idx="1885">
                  <c:v>174.11313999999999</c:v>
                </c:pt>
                <c:pt idx="1886">
                  <c:v>177.42762999999999</c:v>
                </c:pt>
                <c:pt idx="1887">
                  <c:v>180.72412</c:v>
                </c:pt>
                <c:pt idx="1888">
                  <c:v>184.04653999999999</c:v>
                </c:pt>
                <c:pt idx="1889">
                  <c:v>187.27957000000001</c:v>
                </c:pt>
                <c:pt idx="1890">
                  <c:v>190.58899</c:v>
                </c:pt>
                <c:pt idx="1891">
                  <c:v>193.82669999999999</c:v>
                </c:pt>
                <c:pt idx="1892">
                  <c:v>197.15120999999999</c:v>
                </c:pt>
                <c:pt idx="1893">
                  <c:v>200.45361</c:v>
                </c:pt>
                <c:pt idx="1894">
                  <c:v>203.76389</c:v>
                </c:pt>
                <c:pt idx="1895">
                  <c:v>207.08975000000001</c:v>
                </c:pt>
                <c:pt idx="1896">
                  <c:v>210.3356</c:v>
                </c:pt>
                <c:pt idx="1897">
                  <c:v>213.64580000000001</c:v>
                </c:pt>
                <c:pt idx="1898">
                  <c:v>216.87361000000001</c:v>
                </c:pt>
                <c:pt idx="1899">
                  <c:v>220.19390000000001</c:v>
                </c:pt>
                <c:pt idx="1900">
                  <c:v>111.72761</c:v>
                </c:pt>
                <c:pt idx="1901">
                  <c:v>108.493095</c:v>
                </c:pt>
                <c:pt idx="1902">
                  <c:v>105.17081</c:v>
                </c:pt>
                <c:pt idx="1903">
                  <c:v>101.87213</c:v>
                </c:pt>
                <c:pt idx="1904">
                  <c:v>98.560776000000004</c:v>
                </c:pt>
                <c:pt idx="1905">
                  <c:v>95.235069999999993</c:v>
                </c:pt>
                <c:pt idx="1906">
                  <c:v>91.987210000000005</c:v>
                </c:pt>
                <c:pt idx="1907">
                  <c:v>88.67774</c:v>
                </c:pt>
                <c:pt idx="1908">
                  <c:v>85.452839999999995</c:v>
                </c:pt>
                <c:pt idx="1909">
                  <c:v>82.135863999999998</c:v>
                </c:pt>
                <c:pt idx="1910">
                  <c:v>78.854033999999999</c:v>
                </c:pt>
                <c:pt idx="1911">
                  <c:v>75.534835999999999</c:v>
                </c:pt>
                <c:pt idx="1912">
                  <c:v>72.210335000000001</c:v>
                </c:pt>
                <c:pt idx="1913">
                  <c:v>68.947249999999997</c:v>
                </c:pt>
                <c:pt idx="1914">
                  <c:v>65.635450000000006</c:v>
                </c:pt>
                <c:pt idx="1915">
                  <c:v>62.415222</c:v>
                </c:pt>
                <c:pt idx="1916">
                  <c:v>59.104686999999998</c:v>
                </c:pt>
                <c:pt idx="1917">
                  <c:v>55.842140000000001</c:v>
                </c:pt>
                <c:pt idx="1918">
                  <c:v>52.521071999999997</c:v>
                </c:pt>
                <c:pt idx="1919">
                  <c:v>49.203560000000003</c:v>
                </c:pt>
                <c:pt idx="1920">
                  <c:v>45.926582000000003</c:v>
                </c:pt>
                <c:pt idx="1921">
                  <c:v>42.613613000000001</c:v>
                </c:pt>
                <c:pt idx="1922">
                  <c:v>39.394978000000002</c:v>
                </c:pt>
                <c:pt idx="1923">
                  <c:v>36.093730000000001</c:v>
                </c:pt>
                <c:pt idx="1924">
                  <c:v>32.854973000000001</c:v>
                </c:pt>
                <c:pt idx="1925">
                  <c:v>29.543531000000002</c:v>
                </c:pt>
                <c:pt idx="1926">
                  <c:v>26.246970000000001</c:v>
                </c:pt>
                <c:pt idx="1927">
                  <c:v>22.970718000000002</c:v>
                </c:pt>
                <c:pt idx="1928">
                  <c:v>19.675293</c:v>
                </c:pt>
                <c:pt idx="1929">
                  <c:v>16.480516000000001</c:v>
                </c:pt>
                <c:pt idx="1930">
                  <c:v>13.232944</c:v>
                </c:pt>
                <c:pt idx="1931">
                  <c:v>10.097305</c:v>
                </c:pt>
                <c:pt idx="1932">
                  <c:v>6.9777617000000003</c:v>
                </c:pt>
                <c:pt idx="1933">
                  <c:v>4.1917143000000001</c:v>
                </c:pt>
                <c:pt idx="1934">
                  <c:v>2.8788376000000002</c:v>
                </c:pt>
                <c:pt idx="1935">
                  <c:v>4.5756902999999998</c:v>
                </c:pt>
                <c:pt idx="1936">
                  <c:v>7.3960423000000004</c:v>
                </c:pt>
                <c:pt idx="1937">
                  <c:v>10.527535</c:v>
                </c:pt>
                <c:pt idx="1938">
                  <c:v>13.662946</c:v>
                </c:pt>
                <c:pt idx="1939">
                  <c:v>16.926174</c:v>
                </c:pt>
                <c:pt idx="1940">
                  <c:v>20.17184</c:v>
                </c:pt>
                <c:pt idx="1941">
                  <c:v>23.465420000000002</c:v>
                </c:pt>
                <c:pt idx="1942">
                  <c:v>26.768839</c:v>
                </c:pt>
                <c:pt idx="1943">
                  <c:v>30.016335999999999</c:v>
                </c:pt>
                <c:pt idx="1944">
                  <c:v>33.316110000000002</c:v>
                </c:pt>
                <c:pt idx="1945">
                  <c:v>36.528843000000002</c:v>
                </c:pt>
                <c:pt idx="1946">
                  <c:v>39.835259999999998</c:v>
                </c:pt>
                <c:pt idx="1947">
                  <c:v>43.095649999999999</c:v>
                </c:pt>
                <c:pt idx="1948">
                  <c:v>46.415801999999999</c:v>
                </c:pt>
                <c:pt idx="1949">
                  <c:v>49.732019999999999</c:v>
                </c:pt>
                <c:pt idx="1950">
                  <c:v>53.008513999999998</c:v>
                </c:pt>
                <c:pt idx="1951">
                  <c:v>56.321983000000003</c:v>
                </c:pt>
                <c:pt idx="1952">
                  <c:v>59.543903</c:v>
                </c:pt>
                <c:pt idx="1953">
                  <c:v>62.851900000000001</c:v>
                </c:pt>
                <c:pt idx="1954">
                  <c:v>66.100210000000004</c:v>
                </c:pt>
                <c:pt idx="1955">
                  <c:v>69.424769999999995</c:v>
                </c:pt>
                <c:pt idx="1956">
                  <c:v>72.736149999999995</c:v>
                </c:pt>
                <c:pt idx="1957">
                  <c:v>76.031589999999994</c:v>
                </c:pt>
                <c:pt idx="1958">
                  <c:v>79.352164999999999</c:v>
                </c:pt>
                <c:pt idx="1959">
                  <c:v>82.584230000000005</c:v>
                </c:pt>
                <c:pt idx="1960">
                  <c:v>85.892120000000006</c:v>
                </c:pt>
                <c:pt idx="1961">
                  <c:v>89.127799999999993</c:v>
                </c:pt>
                <c:pt idx="1962">
                  <c:v>92.450969999999998</c:v>
                </c:pt>
                <c:pt idx="1963">
                  <c:v>95.751199999999997</c:v>
                </c:pt>
                <c:pt idx="1964">
                  <c:v>99.061229999999995</c:v>
                </c:pt>
                <c:pt idx="1965">
                  <c:v>102.38601</c:v>
                </c:pt>
                <c:pt idx="1966">
                  <c:v>105.63189</c:v>
                </c:pt>
                <c:pt idx="1967">
                  <c:v>108.94127</c:v>
                </c:pt>
                <c:pt idx="1968">
                  <c:v>112.16785</c:v>
                </c:pt>
                <c:pt idx="1969">
                  <c:v>115.487144</c:v>
                </c:pt>
                <c:pt idx="1970">
                  <c:v>118.77236000000001</c:v>
                </c:pt>
                <c:pt idx="1971">
                  <c:v>122.09253</c:v>
                </c:pt>
                <c:pt idx="1972">
                  <c:v>125.41809000000001</c:v>
                </c:pt>
                <c:pt idx="1973">
                  <c:v>128.68054000000001</c:v>
                </c:pt>
                <c:pt idx="1974">
                  <c:v>131.99336</c:v>
                </c:pt>
                <c:pt idx="1975">
                  <c:v>135.21608000000001</c:v>
                </c:pt>
                <c:pt idx="1976">
                  <c:v>138.53084999999999</c:v>
                </c:pt>
                <c:pt idx="1977">
                  <c:v>141.79931999999999</c:v>
                </c:pt>
                <c:pt idx="1978">
                  <c:v>145.12494000000001</c:v>
                </c:pt>
                <c:pt idx="1979">
                  <c:v>148.44720000000001</c:v>
                </c:pt>
                <c:pt idx="1980">
                  <c:v>151.72704999999999</c:v>
                </c:pt>
                <c:pt idx="1981">
                  <c:v>155.0446</c:v>
                </c:pt>
                <c:pt idx="1982">
                  <c:v>158.26958999999999</c:v>
                </c:pt>
                <c:pt idx="1983">
                  <c:v>161.58070000000001</c:v>
                </c:pt>
                <c:pt idx="1984">
                  <c:v>164.83262999999999</c:v>
                </c:pt>
                <c:pt idx="1985">
                  <c:v>168.15938</c:v>
                </c:pt>
                <c:pt idx="1986">
                  <c:v>171.47380000000001</c:v>
                </c:pt>
                <c:pt idx="1987">
                  <c:v>174.77026000000001</c:v>
                </c:pt>
                <c:pt idx="1988">
                  <c:v>178.09267</c:v>
                </c:pt>
                <c:pt idx="1989">
                  <c:v>181.32567</c:v>
                </c:pt>
                <c:pt idx="1990">
                  <c:v>184.63506000000001</c:v>
                </c:pt>
                <c:pt idx="1991">
                  <c:v>187.87273999999999</c:v>
                </c:pt>
                <c:pt idx="1992">
                  <c:v>191.19723999999999</c:v>
                </c:pt>
                <c:pt idx="1993">
                  <c:v>194.49959999999999</c:v>
                </c:pt>
                <c:pt idx="1994">
                  <c:v>197.80985999999999</c:v>
                </c:pt>
                <c:pt idx="1995">
                  <c:v>201.13570000000001</c:v>
                </c:pt>
                <c:pt idx="1996">
                  <c:v>204.38153</c:v>
                </c:pt>
                <c:pt idx="1997">
                  <c:v>207.6917</c:v>
                </c:pt>
                <c:pt idx="1998">
                  <c:v>210.9195</c:v>
                </c:pt>
                <c:pt idx="1999">
                  <c:v>214.23974999999999</c:v>
                </c:pt>
                <c:pt idx="2000">
                  <c:v>117.45819</c:v>
                </c:pt>
                <c:pt idx="2001">
                  <c:v>114.22358</c:v>
                </c:pt>
                <c:pt idx="2002">
                  <c:v>110.901115</c:v>
                </c:pt>
                <c:pt idx="2003">
                  <c:v>107.60232999999999</c:v>
                </c:pt>
                <c:pt idx="2004">
                  <c:v>104.29076000000001</c:v>
                </c:pt>
                <c:pt idx="2005">
                  <c:v>100.9649</c:v>
                </c:pt>
                <c:pt idx="2006">
                  <c:v>97.716804999999994</c:v>
                </c:pt>
                <c:pt idx="2007">
                  <c:v>94.407110000000003</c:v>
                </c:pt>
                <c:pt idx="2008">
                  <c:v>91.181979999999996</c:v>
                </c:pt>
                <c:pt idx="2009">
                  <c:v>87.864689999999996</c:v>
                </c:pt>
                <c:pt idx="2010">
                  <c:v>84.582589999999996</c:v>
                </c:pt>
                <c:pt idx="2011">
                  <c:v>81.262990000000002</c:v>
                </c:pt>
                <c:pt idx="2012">
                  <c:v>77.938149999999993</c:v>
                </c:pt>
                <c:pt idx="2013">
                  <c:v>74.67456</c:v>
                </c:pt>
                <c:pt idx="2014">
                  <c:v>71.362273999999999</c:v>
                </c:pt>
                <c:pt idx="2015">
                  <c:v>68.141480000000001</c:v>
                </c:pt>
                <c:pt idx="2016">
                  <c:v>64.83023</c:v>
                </c:pt>
                <c:pt idx="2017">
                  <c:v>61.566963000000001</c:v>
                </c:pt>
                <c:pt idx="2018">
                  <c:v>58.24485</c:v>
                </c:pt>
                <c:pt idx="2019">
                  <c:v>54.92633</c:v>
                </c:pt>
                <c:pt idx="2020">
                  <c:v>51.647933999999999</c:v>
                </c:pt>
                <c:pt idx="2021">
                  <c:v>48.333435000000001</c:v>
                </c:pt>
                <c:pt idx="2022">
                  <c:v>45.112827000000003</c:v>
                </c:pt>
                <c:pt idx="2023">
                  <c:v>41.809019999999997</c:v>
                </c:pt>
                <c:pt idx="2024">
                  <c:v>38.567154000000002</c:v>
                </c:pt>
                <c:pt idx="2025">
                  <c:v>35.251193999999998</c:v>
                </c:pt>
                <c:pt idx="2026">
                  <c:v>31.949064</c:v>
                </c:pt>
                <c:pt idx="2027">
                  <c:v>28.664549999999998</c:v>
                </c:pt>
                <c:pt idx="2028">
                  <c:v>25.357655999999999</c:v>
                </c:pt>
                <c:pt idx="2029">
                  <c:v>22.145009999999999</c:v>
                </c:pt>
                <c:pt idx="2030">
                  <c:v>18.866745000000002</c:v>
                </c:pt>
                <c:pt idx="2031">
                  <c:v>15.674643</c:v>
                </c:pt>
                <c:pt idx="2032">
                  <c:v>12.422172</c:v>
                </c:pt>
                <c:pt idx="2033">
                  <c:v>9.238607</c:v>
                </c:pt>
                <c:pt idx="2034">
                  <c:v>6.1710805999999998</c:v>
                </c:pt>
                <c:pt idx="2035">
                  <c:v>3.5481600000000002</c:v>
                </c:pt>
                <c:pt idx="2036">
                  <c:v>3.0165513000000002</c:v>
                </c:pt>
                <c:pt idx="2037">
                  <c:v>5.2214574999999996</c:v>
                </c:pt>
                <c:pt idx="2038">
                  <c:v>8.1308450000000008</c:v>
                </c:pt>
                <c:pt idx="2039">
                  <c:v>11.307713</c:v>
                </c:pt>
                <c:pt idx="2040">
                  <c:v>14.512556</c:v>
                </c:pt>
                <c:pt idx="2041">
                  <c:v>17.783308000000002</c:v>
                </c:pt>
                <c:pt idx="2042">
                  <c:v>21.072495</c:v>
                </c:pt>
                <c:pt idx="2043">
                  <c:v>24.310853999999999</c:v>
                </c:pt>
                <c:pt idx="2044">
                  <c:v>27.604327999999999</c:v>
                </c:pt>
                <c:pt idx="2045">
                  <c:v>30.812836000000001</c:v>
                </c:pt>
                <c:pt idx="2046">
                  <c:v>34.116154000000002</c:v>
                </c:pt>
                <c:pt idx="2047">
                  <c:v>37.374290000000002</c:v>
                </c:pt>
                <c:pt idx="2048">
                  <c:v>40.69256</c:v>
                </c:pt>
                <c:pt idx="2049">
                  <c:v>44.007249999999999</c:v>
                </c:pt>
                <c:pt idx="2050">
                  <c:v>47.282417000000002</c:v>
                </c:pt>
                <c:pt idx="2051">
                  <c:v>50.594830000000002</c:v>
                </c:pt>
                <c:pt idx="2052">
                  <c:v>53.815933000000001</c:v>
                </c:pt>
                <c:pt idx="2053">
                  <c:v>57.123289999999997</c:v>
                </c:pt>
                <c:pt idx="2054">
                  <c:v>60.371143000000004</c:v>
                </c:pt>
                <c:pt idx="2055">
                  <c:v>63.695244000000002</c:v>
                </c:pt>
                <c:pt idx="2056">
                  <c:v>67.006255999999993</c:v>
                </c:pt>
                <c:pt idx="2057">
                  <c:v>70.301280000000006</c:v>
                </c:pt>
                <c:pt idx="2058">
                  <c:v>73.621499999999997</c:v>
                </c:pt>
                <c:pt idx="2059">
                  <c:v>76.853263999999996</c:v>
                </c:pt>
                <c:pt idx="2060">
                  <c:v>80.160920000000004</c:v>
                </c:pt>
                <c:pt idx="2061">
                  <c:v>83.396454000000006</c:v>
                </c:pt>
                <c:pt idx="2062">
                  <c:v>86.719470000000001</c:v>
                </c:pt>
                <c:pt idx="2063">
                  <c:v>90.019585000000006</c:v>
                </c:pt>
                <c:pt idx="2064">
                  <c:v>93.329430000000002</c:v>
                </c:pt>
                <c:pt idx="2065">
                  <c:v>96.654076000000003</c:v>
                </c:pt>
                <c:pt idx="2066">
                  <c:v>99.899780000000007</c:v>
                </c:pt>
                <c:pt idx="2067">
                  <c:v>103.20905</c:v>
                </c:pt>
                <c:pt idx="2068">
                  <c:v>106.43556</c:v>
                </c:pt>
                <c:pt idx="2069">
                  <c:v>109.7548</c:v>
                </c:pt>
                <c:pt idx="2070">
                  <c:v>113.03998</c:v>
                </c:pt>
                <c:pt idx="2071">
                  <c:v>116.36006</c:v>
                </c:pt>
                <c:pt idx="2072">
                  <c:v>119.68557</c:v>
                </c:pt>
                <c:pt idx="2073">
                  <c:v>122.94792</c:v>
                </c:pt>
                <c:pt idx="2074">
                  <c:v>126.260666</c:v>
                </c:pt>
                <c:pt idx="2075">
                  <c:v>129.48335</c:v>
                </c:pt>
                <c:pt idx="2076">
                  <c:v>132.79810000000001</c:v>
                </c:pt>
                <c:pt idx="2077">
                  <c:v>136.06656000000001</c:v>
                </c:pt>
                <c:pt idx="2078">
                  <c:v>139.3921</c:v>
                </c:pt>
                <c:pt idx="2079">
                  <c:v>142.71433999999999</c:v>
                </c:pt>
                <c:pt idx="2080">
                  <c:v>145.99413999999999</c:v>
                </c:pt>
                <c:pt idx="2081">
                  <c:v>149.31164999999999</c:v>
                </c:pt>
                <c:pt idx="2082">
                  <c:v>152.53659999999999</c:v>
                </c:pt>
                <c:pt idx="2083">
                  <c:v>155.84769</c:v>
                </c:pt>
                <c:pt idx="2084">
                  <c:v>159.09961999999999</c:v>
                </c:pt>
                <c:pt idx="2085">
                  <c:v>162.42635000000001</c:v>
                </c:pt>
                <c:pt idx="2086">
                  <c:v>165.74077</c:v>
                </c:pt>
                <c:pt idx="2087">
                  <c:v>169.03719000000001</c:v>
                </c:pt>
                <c:pt idx="2088">
                  <c:v>172.35955999999999</c:v>
                </c:pt>
                <c:pt idx="2089">
                  <c:v>175.59253000000001</c:v>
                </c:pt>
                <c:pt idx="2090">
                  <c:v>178.90191999999999</c:v>
                </c:pt>
                <c:pt idx="2091">
                  <c:v>182.1396</c:v>
                </c:pt>
                <c:pt idx="2092">
                  <c:v>185.46408</c:v>
                </c:pt>
                <c:pt idx="2093">
                  <c:v>188.76646</c:v>
                </c:pt>
                <c:pt idx="2094">
                  <c:v>192.07669000000001</c:v>
                </c:pt>
                <c:pt idx="2095">
                  <c:v>195.40251000000001</c:v>
                </c:pt>
                <c:pt idx="2096">
                  <c:v>198.64832000000001</c:v>
                </c:pt>
                <c:pt idx="2097">
                  <c:v>201.95848000000001</c:v>
                </c:pt>
                <c:pt idx="2098">
                  <c:v>205.18628000000001</c:v>
                </c:pt>
                <c:pt idx="2099">
                  <c:v>208.50651999999999</c:v>
                </c:pt>
                <c:pt idx="2100">
                  <c:v>123.29625</c:v>
                </c:pt>
                <c:pt idx="2101">
                  <c:v>120.06153999999999</c:v>
                </c:pt>
                <c:pt idx="2102">
                  <c:v>116.73895</c:v>
                </c:pt>
                <c:pt idx="2103">
                  <c:v>113.44007999999999</c:v>
                </c:pt>
                <c:pt idx="2104">
                  <c:v>110.12836</c:v>
                </c:pt>
                <c:pt idx="2105">
                  <c:v>106.80239</c:v>
                </c:pt>
                <c:pt idx="2106">
                  <c:v>103.55415000000001</c:v>
                </c:pt>
                <c:pt idx="2107">
                  <c:v>100.24431</c:v>
                </c:pt>
                <c:pt idx="2108">
                  <c:v>97.019000000000005</c:v>
                </c:pt>
                <c:pt idx="2109">
                  <c:v>93.701485000000005</c:v>
                </c:pt>
                <c:pt idx="2110">
                  <c:v>90.419179999999997</c:v>
                </c:pt>
                <c:pt idx="2111">
                  <c:v>87.099304000000004</c:v>
                </c:pt>
                <c:pt idx="2112">
                  <c:v>83.774209999999997</c:v>
                </c:pt>
                <c:pt idx="2113">
                  <c:v>80.510315000000006</c:v>
                </c:pt>
                <c:pt idx="2114">
                  <c:v>77.197699999999998</c:v>
                </c:pt>
                <c:pt idx="2115">
                  <c:v>73.976510000000005</c:v>
                </c:pt>
                <c:pt idx="2116">
                  <c:v>70.664760000000001</c:v>
                </c:pt>
                <c:pt idx="2117">
                  <c:v>67.400954999999996</c:v>
                </c:pt>
                <c:pt idx="2118">
                  <c:v>64.078149999999994</c:v>
                </c:pt>
                <c:pt idx="2119">
                  <c:v>60.758934000000004</c:v>
                </c:pt>
                <c:pt idx="2120">
                  <c:v>57.479660000000003</c:v>
                </c:pt>
                <c:pt idx="2121">
                  <c:v>54.164180000000002</c:v>
                </c:pt>
                <c:pt idx="2122">
                  <c:v>50.942349999999998</c:v>
                </c:pt>
                <c:pt idx="2123">
                  <c:v>47.636935999999999</c:v>
                </c:pt>
                <c:pt idx="2124">
                  <c:v>44.393129999999999</c:v>
                </c:pt>
                <c:pt idx="2125">
                  <c:v>41.074509999999997</c:v>
                </c:pt>
                <c:pt idx="2126">
                  <c:v>37.769202999999997</c:v>
                </c:pt>
                <c:pt idx="2127">
                  <c:v>34.480347000000002</c:v>
                </c:pt>
                <c:pt idx="2128">
                  <c:v>31.167786</c:v>
                </c:pt>
                <c:pt idx="2129">
                  <c:v>27.947054000000001</c:v>
                </c:pt>
                <c:pt idx="2130">
                  <c:v>24.656331999999999</c:v>
                </c:pt>
                <c:pt idx="2131">
                  <c:v>21.444738000000001</c:v>
                </c:pt>
                <c:pt idx="2132">
                  <c:v>18.156770000000002</c:v>
                </c:pt>
                <c:pt idx="2133">
                  <c:v>14.905035</c:v>
                </c:pt>
                <c:pt idx="2134">
                  <c:v>11.670672</c:v>
                </c:pt>
                <c:pt idx="2135">
                  <c:v>8.4769930000000002</c:v>
                </c:pt>
                <c:pt idx="2136">
                  <c:v>5.5163099999999998</c:v>
                </c:pt>
                <c:pt idx="2137">
                  <c:v>3.1504470000000002</c:v>
                </c:pt>
                <c:pt idx="2138">
                  <c:v>3.329037</c:v>
                </c:pt>
                <c:pt idx="2139">
                  <c:v>5.8364459999999996</c:v>
                </c:pt>
                <c:pt idx="2140">
                  <c:v>8.8571500000000007</c:v>
                </c:pt>
                <c:pt idx="2141">
                  <c:v>12.053533</c:v>
                </c:pt>
                <c:pt idx="2142">
                  <c:v>15.3048725</c:v>
                </c:pt>
                <c:pt idx="2143">
                  <c:v>18.52233</c:v>
                </c:pt>
                <c:pt idx="2144">
                  <c:v>21.802544000000001</c:v>
                </c:pt>
                <c:pt idx="2145">
                  <c:v>25.002697000000001</c:v>
                </c:pt>
                <c:pt idx="2146">
                  <c:v>28.300170000000001</c:v>
                </c:pt>
                <c:pt idx="2147">
                  <c:v>31.554089000000001</c:v>
                </c:pt>
                <c:pt idx="2148">
                  <c:v>34.869155999999997</c:v>
                </c:pt>
                <c:pt idx="2149">
                  <c:v>38.181229999999999</c:v>
                </c:pt>
                <c:pt idx="2150">
                  <c:v>41.454357000000002</c:v>
                </c:pt>
                <c:pt idx="2151">
                  <c:v>44.765090000000001</c:v>
                </c:pt>
                <c:pt idx="2152">
                  <c:v>47.984929999999999</c:v>
                </c:pt>
                <c:pt idx="2153">
                  <c:v>51.291274999999999</c:v>
                </c:pt>
                <c:pt idx="2154">
                  <c:v>54.538322000000001</c:v>
                </c:pt>
                <c:pt idx="2155">
                  <c:v>57.861736000000001</c:v>
                </c:pt>
                <c:pt idx="2156">
                  <c:v>61.172110000000004</c:v>
                </c:pt>
                <c:pt idx="2157">
                  <c:v>64.466576000000003</c:v>
                </c:pt>
                <c:pt idx="2158">
                  <c:v>67.786285000000007</c:v>
                </c:pt>
                <c:pt idx="2159">
                  <c:v>71.017623999999998</c:v>
                </c:pt>
                <c:pt idx="2160">
                  <c:v>74.324939999999998</c:v>
                </c:pt>
                <c:pt idx="2161">
                  <c:v>77.560196000000005</c:v>
                </c:pt>
                <c:pt idx="2162">
                  <c:v>80.88297</c:v>
                </c:pt>
                <c:pt idx="2163">
                  <c:v>84.182850000000002</c:v>
                </c:pt>
                <c:pt idx="2164">
                  <c:v>87.49248</c:v>
                </c:pt>
                <c:pt idx="2165">
                  <c:v>90.816900000000004</c:v>
                </c:pt>
                <c:pt idx="2166">
                  <c:v>94.062415999999999</c:v>
                </c:pt>
                <c:pt idx="2167">
                  <c:v>97.371530000000007</c:v>
                </c:pt>
                <c:pt idx="2168">
                  <c:v>100.59791</c:v>
                </c:pt>
                <c:pt idx="2169">
                  <c:v>103.91704</c:v>
                </c:pt>
                <c:pt idx="2170">
                  <c:v>107.20211999999999</c:v>
                </c:pt>
                <c:pt idx="2171">
                  <c:v>110.52209000000001</c:v>
                </c:pt>
                <c:pt idx="2172">
                  <c:v>113.84748</c:v>
                </c:pt>
                <c:pt idx="2173">
                  <c:v>117.10972599999999</c:v>
                </c:pt>
                <c:pt idx="2174">
                  <c:v>120.42238</c:v>
                </c:pt>
                <c:pt idx="2175">
                  <c:v>123.64499000000001</c:v>
                </c:pt>
                <c:pt idx="2176">
                  <c:v>126.95967</c:v>
                </c:pt>
                <c:pt idx="2177">
                  <c:v>130.22809000000001</c:v>
                </c:pt>
                <c:pt idx="2178">
                  <c:v>133.55359000000001</c:v>
                </c:pt>
                <c:pt idx="2179">
                  <c:v>136.87576000000001</c:v>
                </c:pt>
                <c:pt idx="2180">
                  <c:v>140.15548999999999</c:v>
                </c:pt>
                <c:pt idx="2181">
                  <c:v>143.47292999999999</c:v>
                </c:pt>
                <c:pt idx="2182">
                  <c:v>146.69784999999999</c:v>
                </c:pt>
                <c:pt idx="2183">
                  <c:v>150.00890000000001</c:v>
                </c:pt>
                <c:pt idx="2184">
                  <c:v>153.26079999999999</c:v>
                </c:pt>
                <c:pt idx="2185">
                  <c:v>156.58750000000001</c:v>
                </c:pt>
                <c:pt idx="2186">
                  <c:v>159.90189000000001</c:v>
                </c:pt>
                <c:pt idx="2187">
                  <c:v>163.19827000000001</c:v>
                </c:pt>
                <c:pt idx="2188">
                  <c:v>166.52058</c:v>
                </c:pt>
                <c:pt idx="2189">
                  <c:v>169.75352000000001</c:v>
                </c:pt>
                <c:pt idx="2190">
                  <c:v>173.06288000000001</c:v>
                </c:pt>
                <c:pt idx="2191">
                  <c:v>176.30054999999999</c:v>
                </c:pt>
                <c:pt idx="2192">
                  <c:v>179.62502000000001</c:v>
                </c:pt>
                <c:pt idx="2193">
                  <c:v>182.92738</c:v>
                </c:pt>
                <c:pt idx="2194">
                  <c:v>186.23758000000001</c:v>
                </c:pt>
                <c:pt idx="2195">
                  <c:v>189.56336999999999</c:v>
                </c:pt>
                <c:pt idx="2196">
                  <c:v>192.80914000000001</c:v>
                </c:pt>
                <c:pt idx="2197">
                  <c:v>196.11928</c:v>
                </c:pt>
                <c:pt idx="2198">
                  <c:v>199.34708000000001</c:v>
                </c:pt>
                <c:pt idx="2199">
                  <c:v>202.66730999999999</c:v>
                </c:pt>
                <c:pt idx="2200">
                  <c:v>129.01779999999999</c:v>
                </c:pt>
                <c:pt idx="2201">
                  <c:v>125.78301999999999</c:v>
                </c:pt>
                <c:pt idx="2202">
                  <c:v>122.46035000000001</c:v>
                </c:pt>
                <c:pt idx="2203">
                  <c:v>119.161354</c:v>
                </c:pt>
                <c:pt idx="2204">
                  <c:v>115.84957</c:v>
                </c:pt>
                <c:pt idx="2205">
                  <c:v>112.52352</c:v>
                </c:pt>
                <c:pt idx="2206">
                  <c:v>109.275215</c:v>
                </c:pt>
                <c:pt idx="2207">
                  <c:v>105.96527</c:v>
                </c:pt>
                <c:pt idx="2208">
                  <c:v>102.73983</c:v>
                </c:pt>
                <c:pt idx="2209">
                  <c:v>99.422150000000002</c:v>
                </c:pt>
                <c:pt idx="2210">
                  <c:v>96.13964</c:v>
                </c:pt>
                <c:pt idx="2211">
                  <c:v>92.819590000000005</c:v>
                </c:pt>
                <c:pt idx="2212">
                  <c:v>89.494299999999996</c:v>
                </c:pt>
                <c:pt idx="2213">
                  <c:v>86.230255</c:v>
                </c:pt>
                <c:pt idx="2214">
                  <c:v>82.917420000000007</c:v>
                </c:pt>
                <c:pt idx="2215">
                  <c:v>79.695946000000006</c:v>
                </c:pt>
                <c:pt idx="2216">
                  <c:v>76.383840000000006</c:v>
                </c:pt>
                <c:pt idx="2217">
                  <c:v>73.119600000000005</c:v>
                </c:pt>
                <c:pt idx="2218">
                  <c:v>69.796340000000001</c:v>
                </c:pt>
                <c:pt idx="2219">
                  <c:v>66.476600000000005</c:v>
                </c:pt>
                <c:pt idx="2220">
                  <c:v>63.196823000000002</c:v>
                </c:pt>
                <c:pt idx="2221">
                  <c:v>59.880702999999997</c:v>
                </c:pt>
                <c:pt idx="2222">
                  <c:v>56.658104000000002</c:v>
                </c:pt>
                <c:pt idx="2223">
                  <c:v>53.351658</c:v>
                </c:pt>
                <c:pt idx="2224">
                  <c:v>50.106532999999999</c:v>
                </c:pt>
                <c:pt idx="2225">
                  <c:v>46.786279999999998</c:v>
                </c:pt>
                <c:pt idx="2226">
                  <c:v>43.478991999999998</c:v>
                </c:pt>
                <c:pt idx="2227">
                  <c:v>40.187759999999997</c:v>
                </c:pt>
                <c:pt idx="2228">
                  <c:v>36.872120000000002</c:v>
                </c:pt>
                <c:pt idx="2229">
                  <c:v>33.647309999999997</c:v>
                </c:pt>
                <c:pt idx="2230">
                  <c:v>30.35059</c:v>
                </c:pt>
                <c:pt idx="2231">
                  <c:v>27.130299999999998</c:v>
                </c:pt>
                <c:pt idx="2232">
                  <c:v>23.828562000000002</c:v>
                </c:pt>
                <c:pt idx="2233">
                  <c:v>20.554935</c:v>
                </c:pt>
                <c:pt idx="2234">
                  <c:v>17.281476999999999</c:v>
                </c:pt>
                <c:pt idx="2235">
                  <c:v>14.008182</c:v>
                </c:pt>
                <c:pt idx="2236">
                  <c:v>10.845748</c:v>
                </c:pt>
                <c:pt idx="2237">
                  <c:v>7.6963499999999998</c:v>
                </c:pt>
                <c:pt idx="2238">
                  <c:v>4.842867</c:v>
                </c:pt>
                <c:pt idx="2239">
                  <c:v>2.9053</c:v>
                </c:pt>
                <c:pt idx="2240">
                  <c:v>3.9011996</c:v>
                </c:pt>
                <c:pt idx="2241">
                  <c:v>6.6370300000000002</c:v>
                </c:pt>
                <c:pt idx="2242">
                  <c:v>9.7429140000000007</c:v>
                </c:pt>
                <c:pt idx="2243">
                  <c:v>12.89992</c:v>
                </c:pt>
                <c:pt idx="2244">
                  <c:v>16.147829999999999</c:v>
                </c:pt>
                <c:pt idx="2245">
                  <c:v>19.329857000000001</c:v>
                </c:pt>
                <c:pt idx="2246">
                  <c:v>22.615670000000001</c:v>
                </c:pt>
                <c:pt idx="2247">
                  <c:v>25.861536000000001</c:v>
                </c:pt>
                <c:pt idx="2248">
                  <c:v>29.171078000000001</c:v>
                </c:pt>
                <c:pt idx="2249">
                  <c:v>32.478703000000003</c:v>
                </c:pt>
                <c:pt idx="2250">
                  <c:v>35.748750000000001</c:v>
                </c:pt>
                <c:pt idx="2251">
                  <c:v>39.056890000000003</c:v>
                </c:pt>
                <c:pt idx="2252">
                  <c:v>42.274839999999998</c:v>
                </c:pt>
                <c:pt idx="2253">
                  <c:v>45.579659999999997</c:v>
                </c:pt>
                <c:pt idx="2254">
                  <c:v>48.825400000000002</c:v>
                </c:pt>
                <c:pt idx="2255">
                  <c:v>52.147840000000002</c:v>
                </c:pt>
                <c:pt idx="2256">
                  <c:v>55.457233000000002</c:v>
                </c:pt>
                <c:pt idx="2257">
                  <c:v>58.751002999999997</c:v>
                </c:pt>
                <c:pt idx="2258">
                  <c:v>62.07</c:v>
                </c:pt>
                <c:pt idx="2259">
                  <c:v>65.300820000000002</c:v>
                </c:pt>
                <c:pt idx="2260">
                  <c:v>68.607650000000007</c:v>
                </c:pt>
                <c:pt idx="2261">
                  <c:v>71.842476000000005</c:v>
                </c:pt>
                <c:pt idx="2262">
                  <c:v>75.164924999999997</c:v>
                </c:pt>
                <c:pt idx="2263">
                  <c:v>78.464429999999993</c:v>
                </c:pt>
                <c:pt idx="2264">
                  <c:v>81.773799999999994</c:v>
                </c:pt>
                <c:pt idx="2265">
                  <c:v>85.097920000000002</c:v>
                </c:pt>
                <c:pt idx="2266">
                  <c:v>88.343239999999994</c:v>
                </c:pt>
                <c:pt idx="2267">
                  <c:v>91.65213</c:v>
                </c:pt>
                <c:pt idx="2268">
                  <c:v>94.878309999999999</c:v>
                </c:pt>
                <c:pt idx="2269">
                  <c:v>98.197289999999995</c:v>
                </c:pt>
                <c:pt idx="2270">
                  <c:v>101.48218</c:v>
                </c:pt>
                <c:pt idx="2271">
                  <c:v>104.80204999999999</c:v>
                </c:pt>
                <c:pt idx="2272">
                  <c:v>108.12727</c:v>
                </c:pt>
                <c:pt idx="2273">
                  <c:v>111.38943500000001</c:v>
                </c:pt>
                <c:pt idx="2274">
                  <c:v>114.701965</c:v>
                </c:pt>
                <c:pt idx="2275">
                  <c:v>117.92447</c:v>
                </c:pt>
                <c:pt idx="2276">
                  <c:v>121.23907</c:v>
                </c:pt>
                <c:pt idx="2277">
                  <c:v>124.50736000000001</c:v>
                </c:pt>
                <c:pt idx="2278">
                  <c:v>127.83282</c:v>
                </c:pt>
                <c:pt idx="2279">
                  <c:v>131.15488999999999</c:v>
                </c:pt>
                <c:pt idx="2280">
                  <c:v>134.43457000000001</c:v>
                </c:pt>
                <c:pt idx="2281">
                  <c:v>137.75194999999999</c:v>
                </c:pt>
                <c:pt idx="2282">
                  <c:v>140.9768</c:v>
                </c:pt>
                <c:pt idx="2283">
                  <c:v>144.2878</c:v>
                </c:pt>
                <c:pt idx="2284">
                  <c:v>147.53962999999999</c:v>
                </c:pt>
                <c:pt idx="2285">
                  <c:v>150.86628999999999</c:v>
                </c:pt>
                <c:pt idx="2286">
                  <c:v>154.18062</c:v>
                </c:pt>
                <c:pt idx="2287">
                  <c:v>157.47696999999999</c:v>
                </c:pt>
                <c:pt idx="2288">
                  <c:v>160.79924</c:v>
                </c:pt>
                <c:pt idx="2289">
                  <c:v>164.03215</c:v>
                </c:pt>
                <c:pt idx="2290">
                  <c:v>167.34146000000001</c:v>
                </c:pt>
                <c:pt idx="2291">
                  <c:v>170.57909000000001</c:v>
                </c:pt>
                <c:pt idx="2292">
                  <c:v>173.90352999999999</c:v>
                </c:pt>
                <c:pt idx="2293">
                  <c:v>177.20583999999999</c:v>
                </c:pt>
                <c:pt idx="2294">
                  <c:v>180.51602</c:v>
                </c:pt>
                <c:pt idx="2295">
                  <c:v>183.84178</c:v>
                </c:pt>
                <c:pt idx="2296">
                  <c:v>187.08753999999999</c:v>
                </c:pt>
                <c:pt idx="2297">
                  <c:v>190.39764</c:v>
                </c:pt>
                <c:pt idx="2298">
                  <c:v>193.62540000000001</c:v>
                </c:pt>
                <c:pt idx="2299">
                  <c:v>196.94562999999999</c:v>
                </c:pt>
                <c:pt idx="2300">
                  <c:v>134.92072999999999</c:v>
                </c:pt>
                <c:pt idx="2301">
                  <c:v>131.68588</c:v>
                </c:pt>
                <c:pt idx="2302">
                  <c:v>128.36313000000001</c:v>
                </c:pt>
                <c:pt idx="2303">
                  <c:v>125.06404999999999</c:v>
                </c:pt>
                <c:pt idx="2304">
                  <c:v>121.75221000000001</c:v>
                </c:pt>
                <c:pt idx="2305">
                  <c:v>118.42609</c:v>
                </c:pt>
                <c:pt idx="2306">
                  <c:v>115.17771999999999</c:v>
                </c:pt>
                <c:pt idx="2307">
                  <c:v>111.86767999999999</c:v>
                </c:pt>
                <c:pt idx="2308">
                  <c:v>108.64212999999999</c:v>
                </c:pt>
                <c:pt idx="2309">
                  <c:v>105.32431</c:v>
                </c:pt>
                <c:pt idx="2310">
                  <c:v>102.04164</c:v>
                </c:pt>
                <c:pt idx="2311">
                  <c:v>98.721440000000001</c:v>
                </c:pt>
                <c:pt idx="2312">
                  <c:v>95.395995999999997</c:v>
                </c:pt>
                <c:pt idx="2313">
                  <c:v>92.131810000000002</c:v>
                </c:pt>
                <c:pt idx="2314">
                  <c:v>88.818793999999997</c:v>
                </c:pt>
                <c:pt idx="2315">
                  <c:v>85.597099999999998</c:v>
                </c:pt>
                <c:pt idx="2316">
                  <c:v>82.284706</c:v>
                </c:pt>
                <c:pt idx="2317">
                  <c:v>79.020120000000006</c:v>
                </c:pt>
                <c:pt idx="2318">
                  <c:v>75.6965</c:v>
                </c:pt>
                <c:pt idx="2319">
                  <c:v>72.376366000000004</c:v>
                </c:pt>
                <c:pt idx="2320">
                  <c:v>69.096180000000004</c:v>
                </c:pt>
                <c:pt idx="2321">
                  <c:v>65.779579999999996</c:v>
                </c:pt>
                <c:pt idx="2322">
                  <c:v>62.556395999999999</c:v>
                </c:pt>
                <c:pt idx="2323">
                  <c:v>59.249184</c:v>
                </c:pt>
                <c:pt idx="2324">
                  <c:v>56.003112999999999</c:v>
                </c:pt>
                <c:pt idx="2325">
                  <c:v>52.681690000000003</c:v>
                </c:pt>
                <c:pt idx="2326">
                  <c:v>49.373043000000003</c:v>
                </c:pt>
                <c:pt idx="2327">
                  <c:v>46.080199999999998</c:v>
                </c:pt>
                <c:pt idx="2328">
                  <c:v>42.762573000000003</c:v>
                </c:pt>
                <c:pt idx="2329">
                  <c:v>39.535217000000003</c:v>
                </c:pt>
                <c:pt idx="2330">
                  <c:v>36.234940000000002</c:v>
                </c:pt>
                <c:pt idx="2331">
                  <c:v>33.009815000000003</c:v>
                </c:pt>
                <c:pt idx="2332">
                  <c:v>29.700945000000001</c:v>
                </c:pt>
                <c:pt idx="2333">
                  <c:v>26.417245999999999</c:v>
                </c:pt>
                <c:pt idx="2334">
                  <c:v>23.128171999999999</c:v>
                </c:pt>
                <c:pt idx="2335">
                  <c:v>19.829567000000001</c:v>
                </c:pt>
                <c:pt idx="2336">
                  <c:v>16.621202</c:v>
                </c:pt>
                <c:pt idx="2337">
                  <c:v>13.370714</c:v>
                </c:pt>
                <c:pt idx="2338">
                  <c:v>10.241561000000001</c:v>
                </c:pt>
                <c:pt idx="2339">
                  <c:v>7.1190004</c:v>
                </c:pt>
                <c:pt idx="2340">
                  <c:v>4.3202634</c:v>
                </c:pt>
                <c:pt idx="2341">
                  <c:v>2.8779832999999999</c:v>
                </c:pt>
                <c:pt idx="2342">
                  <c:v>4.4581460000000002</c:v>
                </c:pt>
                <c:pt idx="2343">
                  <c:v>7.2676787000000003</c:v>
                </c:pt>
                <c:pt idx="2344">
                  <c:v>10.393874</c:v>
                </c:pt>
                <c:pt idx="2345">
                  <c:v>13.522675</c:v>
                </c:pt>
                <c:pt idx="2346">
                  <c:v>16.77937</c:v>
                </c:pt>
                <c:pt idx="2347">
                  <c:v>20.007653999999999</c:v>
                </c:pt>
                <c:pt idx="2348">
                  <c:v>23.305962000000001</c:v>
                </c:pt>
                <c:pt idx="2349">
                  <c:v>26.605373</c:v>
                </c:pt>
                <c:pt idx="2350">
                  <c:v>29.869888</c:v>
                </c:pt>
                <c:pt idx="2351">
                  <c:v>33.173670000000001</c:v>
                </c:pt>
                <c:pt idx="2352">
                  <c:v>36.388545999999998</c:v>
                </c:pt>
                <c:pt idx="2353">
                  <c:v>39.690944999999999</c:v>
                </c:pt>
                <c:pt idx="2354">
                  <c:v>42.934733999999999</c:v>
                </c:pt>
                <c:pt idx="2355">
                  <c:v>46.255676000000001</c:v>
                </c:pt>
                <c:pt idx="2356">
                  <c:v>49.563662999999998</c:v>
                </c:pt>
                <c:pt idx="2357">
                  <c:v>52.856403</c:v>
                </c:pt>
                <c:pt idx="2358">
                  <c:v>56.174396999999999</c:v>
                </c:pt>
                <c:pt idx="2359">
                  <c:v>59.404471999999998</c:v>
                </c:pt>
                <c:pt idx="2360">
                  <c:v>62.710639999999998</c:v>
                </c:pt>
                <c:pt idx="2361">
                  <c:v>65.944884999999999</c:v>
                </c:pt>
                <c:pt idx="2362">
                  <c:v>69.266884000000005</c:v>
                </c:pt>
                <c:pt idx="2363">
                  <c:v>72.565899999999999</c:v>
                </c:pt>
                <c:pt idx="2364">
                  <c:v>75.874939999999995</c:v>
                </c:pt>
                <c:pt idx="2365">
                  <c:v>79.198660000000004</c:v>
                </c:pt>
                <c:pt idx="2366">
                  <c:v>82.443695000000005</c:v>
                </c:pt>
                <c:pt idx="2367">
                  <c:v>85.752303999999995</c:v>
                </c:pt>
                <c:pt idx="2368">
                  <c:v>88.97824</c:v>
                </c:pt>
                <c:pt idx="2369">
                  <c:v>92.297020000000003</c:v>
                </c:pt>
                <c:pt idx="2370">
                  <c:v>95.581680000000006</c:v>
                </c:pt>
                <c:pt idx="2371">
                  <c:v>98.901399999999995</c:v>
                </c:pt>
                <c:pt idx="2372">
                  <c:v>102.22642500000001</c:v>
                </c:pt>
                <c:pt idx="2373">
                  <c:v>105.48845</c:v>
                </c:pt>
                <c:pt idx="2374">
                  <c:v>108.80083500000001</c:v>
                </c:pt>
                <c:pt idx="2375">
                  <c:v>112.02321999999999</c:v>
                </c:pt>
                <c:pt idx="2376">
                  <c:v>115.33771</c:v>
                </c:pt>
                <c:pt idx="2377">
                  <c:v>118.60588</c:v>
                </c:pt>
                <c:pt idx="2378">
                  <c:v>121.93125000000001</c:v>
                </c:pt>
                <c:pt idx="2379">
                  <c:v>125.25321</c:v>
                </c:pt>
                <c:pt idx="2380">
                  <c:v>128.53281999999999</c:v>
                </c:pt>
                <c:pt idx="2381">
                  <c:v>131.8501</c:v>
                </c:pt>
                <c:pt idx="2382">
                  <c:v>135.07489000000001</c:v>
                </c:pt>
                <c:pt idx="2383">
                  <c:v>138.38582</c:v>
                </c:pt>
                <c:pt idx="2384">
                  <c:v>141.63757000000001</c:v>
                </c:pt>
                <c:pt idx="2385">
                  <c:v>144.96419</c:v>
                </c:pt>
                <c:pt idx="2386">
                  <c:v>148.27842999999999</c:v>
                </c:pt>
                <c:pt idx="2387">
                  <c:v>151.57474999999999</c:v>
                </c:pt>
                <c:pt idx="2388">
                  <c:v>154.89696000000001</c:v>
                </c:pt>
                <c:pt idx="2389">
                  <c:v>158.12982</c:v>
                </c:pt>
                <c:pt idx="2390">
                  <c:v>161.4391</c:v>
                </c:pt>
                <c:pt idx="2391">
                  <c:v>164.67667</c:v>
                </c:pt>
                <c:pt idx="2392">
                  <c:v>168.00107</c:v>
                </c:pt>
                <c:pt idx="2393">
                  <c:v>171.30332999999999</c:v>
                </c:pt>
                <c:pt idx="2394">
                  <c:v>174.61349999999999</c:v>
                </c:pt>
                <c:pt idx="2395">
                  <c:v>177.93921</c:v>
                </c:pt>
                <c:pt idx="2396">
                  <c:v>181.18494999999999</c:v>
                </c:pt>
                <c:pt idx="2397">
                  <c:v>184.49503000000001</c:v>
                </c:pt>
                <c:pt idx="2398">
                  <c:v>187.72274999999999</c:v>
                </c:pt>
                <c:pt idx="2399">
                  <c:v>191.04293999999999</c:v>
                </c:pt>
                <c:pt idx="2400">
                  <c:v>140.72291999999999</c:v>
                </c:pt>
                <c:pt idx="2401">
                  <c:v>137.48799</c:v>
                </c:pt>
                <c:pt idx="2402">
                  <c:v>134.16513</c:v>
                </c:pt>
                <c:pt idx="2403">
                  <c:v>130.86600999999999</c:v>
                </c:pt>
                <c:pt idx="2404">
                  <c:v>127.55401999999999</c:v>
                </c:pt>
                <c:pt idx="2405">
                  <c:v>124.22781000000001</c:v>
                </c:pt>
                <c:pt idx="2406">
                  <c:v>120.97931</c:v>
                </c:pt>
                <c:pt idx="2407">
                  <c:v>117.66916000000001</c:v>
                </c:pt>
                <c:pt idx="2408">
                  <c:v>114.44347399999999</c:v>
                </c:pt>
                <c:pt idx="2409">
                  <c:v>111.125496</c:v>
                </c:pt>
                <c:pt idx="2410">
                  <c:v>107.84271</c:v>
                </c:pt>
                <c:pt idx="2411">
                  <c:v>104.52229</c:v>
                </c:pt>
                <c:pt idx="2412">
                  <c:v>101.19669</c:v>
                </c:pt>
                <c:pt idx="2413">
                  <c:v>97.932259999999999</c:v>
                </c:pt>
                <c:pt idx="2414">
                  <c:v>94.619029999999995</c:v>
                </c:pt>
                <c:pt idx="2415">
                  <c:v>91.397094999999993</c:v>
                </c:pt>
                <c:pt idx="2416">
                  <c:v>88.084400000000002</c:v>
                </c:pt>
                <c:pt idx="2417">
                  <c:v>84.819534000000004</c:v>
                </c:pt>
                <c:pt idx="2418">
                  <c:v>81.495500000000007</c:v>
                </c:pt>
                <c:pt idx="2419">
                  <c:v>78.175026000000003</c:v>
                </c:pt>
                <c:pt idx="2420">
                  <c:v>74.894329999999997</c:v>
                </c:pt>
                <c:pt idx="2421">
                  <c:v>71.577254999999994</c:v>
                </c:pt>
                <c:pt idx="2422">
                  <c:v>68.353480000000005</c:v>
                </c:pt>
                <c:pt idx="2423">
                  <c:v>65.045559999999995</c:v>
                </c:pt>
                <c:pt idx="2424">
                  <c:v>61.798743999999999</c:v>
                </c:pt>
                <c:pt idx="2425">
                  <c:v>58.476280000000003</c:v>
                </c:pt>
                <c:pt idx="2426">
                  <c:v>55.166606999999999</c:v>
                </c:pt>
                <c:pt idx="2427">
                  <c:v>51.872326000000001</c:v>
                </c:pt>
                <c:pt idx="2428">
                  <c:v>48.553173000000001</c:v>
                </c:pt>
                <c:pt idx="2429">
                  <c:v>45.323813999999999</c:v>
                </c:pt>
                <c:pt idx="2430">
                  <c:v>42.021014999999998</c:v>
                </c:pt>
                <c:pt idx="2431">
                  <c:v>38.792763000000001</c:v>
                </c:pt>
                <c:pt idx="2432">
                  <c:v>35.479396999999999</c:v>
                </c:pt>
                <c:pt idx="2433">
                  <c:v>32.190105000000003</c:v>
                </c:pt>
                <c:pt idx="2434">
                  <c:v>28.892710000000001</c:v>
                </c:pt>
                <c:pt idx="2435">
                  <c:v>25.582687</c:v>
                </c:pt>
                <c:pt idx="2436">
                  <c:v>22.356483000000001</c:v>
                </c:pt>
                <c:pt idx="2437">
                  <c:v>19.075924000000001</c:v>
                </c:pt>
                <c:pt idx="2438">
                  <c:v>15.891702</c:v>
                </c:pt>
                <c:pt idx="2439">
                  <c:v>12.641211500000001</c:v>
                </c:pt>
                <c:pt idx="2440">
                  <c:v>9.4688820000000007</c:v>
                </c:pt>
                <c:pt idx="2441">
                  <c:v>6.3809319999999996</c:v>
                </c:pt>
                <c:pt idx="2442">
                  <c:v>3.7007384000000001</c:v>
                </c:pt>
                <c:pt idx="2443">
                  <c:v>2.9555736000000001</c:v>
                </c:pt>
                <c:pt idx="2444">
                  <c:v>5.0475139999999996</c:v>
                </c:pt>
                <c:pt idx="2445">
                  <c:v>7.9302473000000004</c:v>
                </c:pt>
                <c:pt idx="2446">
                  <c:v>11.094715000000001</c:v>
                </c:pt>
                <c:pt idx="2447">
                  <c:v>14.280246999999999</c:v>
                </c:pt>
                <c:pt idx="2448">
                  <c:v>17.554796</c:v>
                </c:pt>
                <c:pt idx="2449">
                  <c:v>20.839468</c:v>
                </c:pt>
                <c:pt idx="2450">
                  <c:v>24.094470999999999</c:v>
                </c:pt>
                <c:pt idx="2451">
                  <c:v>27.391635999999998</c:v>
                </c:pt>
                <c:pt idx="2452">
                  <c:v>30.602049000000001</c:v>
                </c:pt>
                <c:pt idx="2453">
                  <c:v>33.901203000000002</c:v>
                </c:pt>
                <c:pt idx="2454">
                  <c:v>37.142659999999999</c:v>
                </c:pt>
                <c:pt idx="2455">
                  <c:v>40.461716000000003</c:v>
                </c:pt>
                <c:pt idx="2456">
                  <c:v>43.768180000000001</c:v>
                </c:pt>
                <c:pt idx="2457">
                  <c:v>47.059579999999997</c:v>
                </c:pt>
                <c:pt idx="2458">
                  <c:v>50.376483999999998</c:v>
                </c:pt>
                <c:pt idx="2459">
                  <c:v>53.605685999999999</c:v>
                </c:pt>
                <c:pt idx="2460">
                  <c:v>56.911180000000002</c:v>
                </c:pt>
                <c:pt idx="2461">
                  <c:v>60.144924000000003</c:v>
                </c:pt>
                <c:pt idx="2462">
                  <c:v>63.466473000000001</c:v>
                </c:pt>
                <c:pt idx="2463">
                  <c:v>66.765129999999999</c:v>
                </c:pt>
                <c:pt idx="2464">
                  <c:v>70.073759999999993</c:v>
                </c:pt>
                <c:pt idx="2465">
                  <c:v>73.397130000000004</c:v>
                </c:pt>
                <c:pt idx="2466">
                  <c:v>76.641846000000001</c:v>
                </c:pt>
                <c:pt idx="2467">
                  <c:v>79.950209999999998</c:v>
                </c:pt>
                <c:pt idx="2468">
                  <c:v>83.175970000000007</c:v>
                </c:pt>
                <c:pt idx="2469">
                  <c:v>86.494590000000002</c:v>
                </c:pt>
                <c:pt idx="2470">
                  <c:v>89.779144000000002</c:v>
                </c:pt>
                <c:pt idx="2471">
                  <c:v>93.098693999999995</c:v>
                </c:pt>
                <c:pt idx="2472">
                  <c:v>96.423584000000005</c:v>
                </c:pt>
                <c:pt idx="2473">
                  <c:v>99.685450000000003</c:v>
                </c:pt>
                <c:pt idx="2474">
                  <c:v>102.99769999999999</c:v>
                </c:pt>
                <c:pt idx="2475">
                  <c:v>106.22</c:v>
                </c:pt>
                <c:pt idx="2476">
                  <c:v>109.534424</c:v>
                </c:pt>
                <c:pt idx="2477">
                  <c:v>112.80256</c:v>
                </c:pt>
                <c:pt idx="2478">
                  <c:v>116.12786</c:v>
                </c:pt>
                <c:pt idx="2479">
                  <c:v>119.44977</c:v>
                </c:pt>
                <c:pt idx="2480">
                  <c:v>122.72928</c:v>
                </c:pt>
                <c:pt idx="2481">
                  <c:v>126.04649000000001</c:v>
                </c:pt>
                <c:pt idx="2482">
                  <c:v>129.27121</c:v>
                </c:pt>
                <c:pt idx="2483">
                  <c:v>132.5821</c:v>
                </c:pt>
                <c:pt idx="2484">
                  <c:v>135.83385000000001</c:v>
                </c:pt>
                <c:pt idx="2485">
                  <c:v>139.16042999999999</c:v>
                </c:pt>
                <c:pt idx="2486">
                  <c:v>142.47466</c:v>
                </c:pt>
                <c:pt idx="2487">
                  <c:v>145.77091999999999</c:v>
                </c:pt>
                <c:pt idx="2488">
                  <c:v>149.09309999999999</c:v>
                </c:pt>
                <c:pt idx="2489">
                  <c:v>152.32590999999999</c:v>
                </c:pt>
                <c:pt idx="2490">
                  <c:v>155.63516000000001</c:v>
                </c:pt>
                <c:pt idx="2491">
                  <c:v>158.87272999999999</c:v>
                </c:pt>
                <c:pt idx="2492">
                  <c:v>162.19712999999999</c:v>
                </c:pt>
                <c:pt idx="2493">
                  <c:v>165.49937</c:v>
                </c:pt>
                <c:pt idx="2494">
                  <c:v>168.80950000000001</c:v>
                </c:pt>
                <c:pt idx="2495">
                  <c:v>172.1352</c:v>
                </c:pt>
                <c:pt idx="2496">
                  <c:v>175.38088999999999</c:v>
                </c:pt>
                <c:pt idx="2497">
                  <c:v>178.69094999999999</c:v>
                </c:pt>
                <c:pt idx="2498">
                  <c:v>181.91865999999999</c:v>
                </c:pt>
                <c:pt idx="2499">
                  <c:v>185.23885999999999</c:v>
                </c:pt>
                <c:pt idx="2500">
                  <c:v>146.50864000000001</c:v>
                </c:pt>
                <c:pt idx="2501">
                  <c:v>143.27368000000001</c:v>
                </c:pt>
                <c:pt idx="2502">
                  <c:v>139.95074</c:v>
                </c:pt>
                <c:pt idx="2503">
                  <c:v>136.65156999999999</c:v>
                </c:pt>
                <c:pt idx="2504">
                  <c:v>133.33948000000001</c:v>
                </c:pt>
                <c:pt idx="2505">
                  <c:v>130.01320999999999</c:v>
                </c:pt>
                <c:pt idx="2506">
                  <c:v>126.76462600000001</c:v>
                </c:pt>
                <c:pt idx="2507">
                  <c:v>123.45439</c:v>
                </c:pt>
                <c:pt idx="2508">
                  <c:v>120.22862000000001</c:v>
                </c:pt>
                <c:pt idx="2509">
                  <c:v>116.910515</c:v>
                </c:pt>
                <c:pt idx="2510">
                  <c:v>113.62763</c:v>
                </c:pt>
                <c:pt idx="2511">
                  <c:v>110.30707</c:v>
                </c:pt>
                <c:pt idx="2512">
                  <c:v>106.98137</c:v>
                </c:pt>
                <c:pt idx="2513">
                  <c:v>103.71677</c:v>
                </c:pt>
                <c:pt idx="2514">
                  <c:v>100.40339</c:v>
                </c:pt>
                <c:pt idx="2515">
                  <c:v>97.181269999999998</c:v>
                </c:pt>
                <c:pt idx="2516">
                  <c:v>93.868354999999994</c:v>
                </c:pt>
                <c:pt idx="2517">
                  <c:v>90.603294000000005</c:v>
                </c:pt>
                <c:pt idx="2518">
                  <c:v>87.278959999999998</c:v>
                </c:pt>
                <c:pt idx="2519">
                  <c:v>83.958243999999993</c:v>
                </c:pt>
                <c:pt idx="2520">
                  <c:v>80.677210000000002</c:v>
                </c:pt>
                <c:pt idx="2521">
                  <c:v>77.359800000000007</c:v>
                </c:pt>
                <c:pt idx="2522">
                  <c:v>74.135630000000006</c:v>
                </c:pt>
                <c:pt idx="2523">
                  <c:v>70.827219999999997</c:v>
                </c:pt>
                <c:pt idx="2524">
                  <c:v>67.579890000000006</c:v>
                </c:pt>
                <c:pt idx="2525">
                  <c:v>64.256720000000001</c:v>
                </c:pt>
                <c:pt idx="2526">
                  <c:v>60.946353999999999</c:v>
                </c:pt>
                <c:pt idx="2527">
                  <c:v>57.651142</c:v>
                </c:pt>
                <c:pt idx="2528">
                  <c:v>54.331020000000002</c:v>
                </c:pt>
                <c:pt idx="2529">
                  <c:v>51.10042</c:v>
                </c:pt>
                <c:pt idx="2530">
                  <c:v>47.796061999999999</c:v>
                </c:pt>
                <c:pt idx="2531">
                  <c:v>44.565918000000003</c:v>
                </c:pt>
                <c:pt idx="2532">
                  <c:v>41.249920000000003</c:v>
                </c:pt>
                <c:pt idx="2533">
                  <c:v>37.957504</c:v>
                </c:pt>
                <c:pt idx="2534">
                  <c:v>34.655720000000002</c:v>
                </c:pt>
                <c:pt idx="2535">
                  <c:v>31.340118</c:v>
                </c:pt>
                <c:pt idx="2536">
                  <c:v>28.105899999999998</c:v>
                </c:pt>
                <c:pt idx="2537">
                  <c:v>24.813313000000001</c:v>
                </c:pt>
                <c:pt idx="2538">
                  <c:v>21.61035</c:v>
                </c:pt>
                <c:pt idx="2539">
                  <c:v>18.325911999999999</c:v>
                </c:pt>
                <c:pt idx="2540">
                  <c:v>15.089161000000001</c:v>
                </c:pt>
                <c:pt idx="2541">
                  <c:v>11.844594000000001</c:v>
                </c:pt>
                <c:pt idx="2542">
                  <c:v>8.6471300000000006</c:v>
                </c:pt>
                <c:pt idx="2543">
                  <c:v>5.6589828000000004</c:v>
                </c:pt>
                <c:pt idx="2544">
                  <c:v>3.2261755000000001</c:v>
                </c:pt>
                <c:pt idx="2545">
                  <c:v>3.2421443000000001</c:v>
                </c:pt>
                <c:pt idx="2546">
                  <c:v>5.6876009999999999</c:v>
                </c:pt>
                <c:pt idx="2547">
                  <c:v>8.6812439999999995</c:v>
                </c:pt>
                <c:pt idx="2548">
                  <c:v>11.878952</c:v>
                </c:pt>
                <c:pt idx="2549">
                  <c:v>15.125085</c:v>
                </c:pt>
                <c:pt idx="2550">
                  <c:v>18.358651999999999</c:v>
                </c:pt>
                <c:pt idx="2551">
                  <c:v>21.64227</c:v>
                </c:pt>
                <c:pt idx="2552">
                  <c:v>24.844175</c:v>
                </c:pt>
                <c:pt idx="2553">
                  <c:v>28.137415000000001</c:v>
                </c:pt>
                <c:pt idx="2554">
                  <c:v>31.374732999999999</c:v>
                </c:pt>
                <c:pt idx="2555">
                  <c:v>34.690635999999998</c:v>
                </c:pt>
                <c:pt idx="2556">
                  <c:v>37.994570000000003</c:v>
                </c:pt>
                <c:pt idx="2557">
                  <c:v>41.283935999999997</c:v>
                </c:pt>
                <c:pt idx="2558">
                  <c:v>44.599159999999998</c:v>
                </c:pt>
                <c:pt idx="2559">
                  <c:v>47.827069999999999</c:v>
                </c:pt>
                <c:pt idx="2560">
                  <c:v>51.131529999999998</c:v>
                </c:pt>
                <c:pt idx="2561">
                  <c:v>54.364502000000002</c:v>
                </c:pt>
                <c:pt idx="2562">
                  <c:v>57.685383000000002</c:v>
                </c:pt>
                <c:pt idx="2563">
                  <c:v>60.983463</c:v>
                </c:pt>
                <c:pt idx="2564">
                  <c:v>64.291533999999999</c:v>
                </c:pt>
                <c:pt idx="2565">
                  <c:v>67.614419999999996</c:v>
                </c:pt>
                <c:pt idx="2566">
                  <c:v>70.858695999999995</c:v>
                </c:pt>
                <c:pt idx="2567">
                  <c:v>74.166700000000006</c:v>
                </c:pt>
                <c:pt idx="2568">
                  <c:v>77.392200000000003</c:v>
                </c:pt>
                <c:pt idx="2569">
                  <c:v>80.710589999999996</c:v>
                </c:pt>
                <c:pt idx="2570">
                  <c:v>83.99494</c:v>
                </c:pt>
                <c:pt idx="2571">
                  <c:v>87.314269999999993</c:v>
                </c:pt>
                <c:pt idx="2572">
                  <c:v>90.638959999999997</c:v>
                </c:pt>
                <c:pt idx="2573">
                  <c:v>93.900620000000004</c:v>
                </c:pt>
                <c:pt idx="2574">
                  <c:v>97.212715000000003</c:v>
                </c:pt>
                <c:pt idx="2575">
                  <c:v>100.43487500000001</c:v>
                </c:pt>
                <c:pt idx="2576">
                  <c:v>103.74919</c:v>
                </c:pt>
                <c:pt idx="2577">
                  <c:v>107.01725</c:v>
                </c:pt>
                <c:pt idx="2578">
                  <c:v>110.342445</c:v>
                </c:pt>
                <c:pt idx="2579">
                  <c:v>113.66426</c:v>
                </c:pt>
                <c:pt idx="2580">
                  <c:v>116.94365999999999</c:v>
                </c:pt>
                <c:pt idx="2581">
                  <c:v>120.26076999999999</c:v>
                </c:pt>
                <c:pt idx="2582">
                  <c:v>123.48542</c:v>
                </c:pt>
                <c:pt idx="2583">
                  <c:v>126.79626</c:v>
                </c:pt>
                <c:pt idx="2584">
                  <c:v>130.04795999999999</c:v>
                </c:pt>
                <c:pt idx="2585">
                  <c:v>133.37448000000001</c:v>
                </c:pt>
                <c:pt idx="2586">
                  <c:v>136.68867</c:v>
                </c:pt>
                <c:pt idx="2587">
                  <c:v>139.98486</c:v>
                </c:pt>
                <c:pt idx="2588">
                  <c:v>143.30698000000001</c:v>
                </c:pt>
                <c:pt idx="2589">
                  <c:v>146.53972999999999</c:v>
                </c:pt>
                <c:pt idx="2590">
                  <c:v>149.84895</c:v>
                </c:pt>
                <c:pt idx="2591">
                  <c:v>153.0865</c:v>
                </c:pt>
                <c:pt idx="2592">
                  <c:v>156.41086000000001</c:v>
                </c:pt>
                <c:pt idx="2593">
                  <c:v>159.7131</c:v>
                </c:pt>
                <c:pt idx="2594">
                  <c:v>163.02318</c:v>
                </c:pt>
                <c:pt idx="2595">
                  <c:v>166.34882999999999</c:v>
                </c:pt>
                <c:pt idx="2596">
                  <c:v>169.59448</c:v>
                </c:pt>
                <c:pt idx="2597">
                  <c:v>172.90452999999999</c:v>
                </c:pt>
                <c:pt idx="2598">
                  <c:v>176.13221999999999</c:v>
                </c:pt>
                <c:pt idx="2599">
                  <c:v>179.45240000000001</c:v>
                </c:pt>
                <c:pt idx="2600">
                  <c:v>152.28268</c:v>
                </c:pt>
                <c:pt idx="2601">
                  <c:v>149.04767000000001</c:v>
                </c:pt>
                <c:pt idx="2602">
                  <c:v>145.72469000000001</c:v>
                </c:pt>
                <c:pt idx="2603">
                  <c:v>142.42543000000001</c:v>
                </c:pt>
                <c:pt idx="2604">
                  <c:v>139.11331000000001</c:v>
                </c:pt>
                <c:pt idx="2605">
                  <c:v>135.78700000000001</c:v>
                </c:pt>
                <c:pt idx="2606">
                  <c:v>132.53837999999999</c:v>
                </c:pt>
                <c:pt idx="2607">
                  <c:v>129.22806</c:v>
                </c:pt>
                <c:pt idx="2608">
                  <c:v>126.00223</c:v>
                </c:pt>
                <c:pt idx="2609">
                  <c:v>122.68403000000001</c:v>
                </c:pt>
                <c:pt idx="2610">
                  <c:v>119.40103000000001</c:v>
                </c:pt>
                <c:pt idx="2611">
                  <c:v>116.080376</c:v>
                </c:pt>
                <c:pt idx="2612">
                  <c:v>112.75457</c:v>
                </c:pt>
                <c:pt idx="2613">
                  <c:v>109.48990000000001</c:v>
                </c:pt>
                <c:pt idx="2614">
                  <c:v>106.17641</c:v>
                </c:pt>
                <c:pt idx="2615">
                  <c:v>102.95416</c:v>
                </c:pt>
                <c:pt idx="2616">
                  <c:v>99.641075000000001</c:v>
                </c:pt>
                <c:pt idx="2617">
                  <c:v>96.375820000000004</c:v>
                </c:pt>
                <c:pt idx="2618">
                  <c:v>93.051284999999993</c:v>
                </c:pt>
                <c:pt idx="2619">
                  <c:v>89.730350000000001</c:v>
                </c:pt>
                <c:pt idx="2620">
                  <c:v>86.449129999999997</c:v>
                </c:pt>
                <c:pt idx="2621">
                  <c:v>83.131489999999999</c:v>
                </c:pt>
                <c:pt idx="2622">
                  <c:v>79.907049999999998</c:v>
                </c:pt>
                <c:pt idx="2623">
                  <c:v>76.598280000000003</c:v>
                </c:pt>
                <c:pt idx="2624">
                  <c:v>73.350520000000003</c:v>
                </c:pt>
                <c:pt idx="2625">
                  <c:v>70.026854999999998</c:v>
                </c:pt>
                <c:pt idx="2626">
                  <c:v>66.715940000000003</c:v>
                </c:pt>
                <c:pt idx="2627">
                  <c:v>63.420166000000002</c:v>
                </c:pt>
                <c:pt idx="2628">
                  <c:v>60.099384000000001</c:v>
                </c:pt>
                <c:pt idx="2629">
                  <c:v>56.868008000000003</c:v>
                </c:pt>
                <c:pt idx="2630">
                  <c:v>53.562621999999998</c:v>
                </c:pt>
                <c:pt idx="2631">
                  <c:v>50.331176999999997</c:v>
                </c:pt>
                <c:pt idx="2632">
                  <c:v>47.013503999999998</c:v>
                </c:pt>
                <c:pt idx="2633">
                  <c:v>43.719059999999999</c:v>
                </c:pt>
                <c:pt idx="2634">
                  <c:v>40.414769999999997</c:v>
                </c:pt>
                <c:pt idx="2635">
                  <c:v>37.096024</c:v>
                </c:pt>
                <c:pt idx="2636">
                  <c:v>33.857680000000002</c:v>
                </c:pt>
                <c:pt idx="2637">
                  <c:v>30.559170000000002</c:v>
                </c:pt>
                <c:pt idx="2638">
                  <c:v>27.347667999999999</c:v>
                </c:pt>
                <c:pt idx="2639">
                  <c:v>24.049637000000001</c:v>
                </c:pt>
                <c:pt idx="2640">
                  <c:v>20.791367000000001</c:v>
                </c:pt>
                <c:pt idx="2641">
                  <c:v>17.508161999999999</c:v>
                </c:pt>
                <c:pt idx="2642">
                  <c:v>14.233401000000001</c:v>
                </c:pt>
                <c:pt idx="2643">
                  <c:v>11.051835000000001</c:v>
                </c:pt>
                <c:pt idx="2644">
                  <c:v>7.8898973000000003</c:v>
                </c:pt>
                <c:pt idx="2645">
                  <c:v>5.0123395999999998</c:v>
                </c:pt>
                <c:pt idx="2646">
                  <c:v>2.9451909999999999</c:v>
                </c:pt>
                <c:pt idx="2647">
                  <c:v>3.733562</c:v>
                </c:pt>
                <c:pt idx="2648">
                  <c:v>6.4242362999999996</c:v>
                </c:pt>
                <c:pt idx="2649">
                  <c:v>9.5157480000000003</c:v>
                </c:pt>
                <c:pt idx="2650">
                  <c:v>12.685619000000001</c:v>
                </c:pt>
                <c:pt idx="2651">
                  <c:v>15.935594</c:v>
                </c:pt>
                <c:pt idx="2652">
                  <c:v>19.118884999999999</c:v>
                </c:pt>
                <c:pt idx="2653">
                  <c:v>22.400175000000001</c:v>
                </c:pt>
                <c:pt idx="2654">
                  <c:v>25.629480000000001</c:v>
                </c:pt>
                <c:pt idx="2655">
                  <c:v>28.939817000000001</c:v>
                </c:pt>
                <c:pt idx="2656">
                  <c:v>32.239356999999998</c:v>
                </c:pt>
                <c:pt idx="2657">
                  <c:v>35.525604000000001</c:v>
                </c:pt>
                <c:pt idx="2658">
                  <c:v>38.838200000000001</c:v>
                </c:pt>
                <c:pt idx="2659">
                  <c:v>42.064224000000003</c:v>
                </c:pt>
                <c:pt idx="2660">
                  <c:v>45.367139999999999</c:v>
                </c:pt>
                <c:pt idx="2661">
                  <c:v>48.598858</c:v>
                </c:pt>
                <c:pt idx="2662">
                  <c:v>51.918765999999998</c:v>
                </c:pt>
                <c:pt idx="2663">
                  <c:v>55.215907999999999</c:v>
                </c:pt>
                <c:pt idx="2664">
                  <c:v>58.523296000000002</c:v>
                </c:pt>
                <c:pt idx="2665">
                  <c:v>61.845469999999999</c:v>
                </c:pt>
                <c:pt idx="2666">
                  <c:v>65.089225999999996</c:v>
                </c:pt>
                <c:pt idx="2667">
                  <c:v>68.396749999999997</c:v>
                </c:pt>
                <c:pt idx="2668">
                  <c:v>71.621830000000003</c:v>
                </c:pt>
                <c:pt idx="2669">
                  <c:v>74.939899999999994</c:v>
                </c:pt>
                <c:pt idx="2670">
                  <c:v>78.223910000000004</c:v>
                </c:pt>
                <c:pt idx="2671">
                  <c:v>81.543000000000006</c:v>
                </c:pt>
                <c:pt idx="2672">
                  <c:v>84.86739</c:v>
                </c:pt>
                <c:pt idx="2673">
                  <c:v>88.12885</c:v>
                </c:pt>
                <c:pt idx="2674">
                  <c:v>91.440719999999999</c:v>
                </c:pt>
                <c:pt idx="2675">
                  <c:v>94.662704000000005</c:v>
                </c:pt>
                <c:pt idx="2676">
                  <c:v>97.976875000000007</c:v>
                </c:pt>
                <c:pt idx="2677">
                  <c:v>101.24477</c:v>
                </c:pt>
                <c:pt idx="2678">
                  <c:v>104.56985</c:v>
                </c:pt>
                <c:pt idx="2679">
                  <c:v>107.89151</c:v>
                </c:pt>
                <c:pt idx="2680">
                  <c:v>111.170815</c:v>
                </c:pt>
                <c:pt idx="2681">
                  <c:v>114.487816</c:v>
                </c:pt>
                <c:pt idx="2682">
                  <c:v>117.71237000000001</c:v>
                </c:pt>
                <c:pt idx="2683">
                  <c:v>121.02312000000001</c:v>
                </c:pt>
                <c:pt idx="2684">
                  <c:v>124.274734</c:v>
                </c:pt>
                <c:pt idx="2685">
                  <c:v>127.601204</c:v>
                </c:pt>
                <c:pt idx="2686">
                  <c:v>130.91528</c:v>
                </c:pt>
                <c:pt idx="2687">
                  <c:v>134.21144000000001</c:v>
                </c:pt>
                <c:pt idx="2688">
                  <c:v>137.53345999999999</c:v>
                </c:pt>
                <c:pt idx="2689">
                  <c:v>140.76616999999999</c:v>
                </c:pt>
                <c:pt idx="2690">
                  <c:v>144.07533000000001</c:v>
                </c:pt>
                <c:pt idx="2691">
                  <c:v>147.31283999999999</c:v>
                </c:pt>
                <c:pt idx="2692">
                  <c:v>150.63715999999999</c:v>
                </c:pt>
                <c:pt idx="2693">
                  <c:v>153.93933000000001</c:v>
                </c:pt>
                <c:pt idx="2694">
                  <c:v>157.24939000000001</c:v>
                </c:pt>
                <c:pt idx="2695">
                  <c:v>160.57499999999999</c:v>
                </c:pt>
                <c:pt idx="2696">
                  <c:v>163.82061999999999</c:v>
                </c:pt>
                <c:pt idx="2697">
                  <c:v>167.13061999999999</c:v>
                </c:pt>
                <c:pt idx="2698">
                  <c:v>170.35828000000001</c:v>
                </c:pt>
                <c:pt idx="2699">
                  <c:v>173.67841999999999</c:v>
                </c:pt>
                <c:pt idx="2700">
                  <c:v>158.10368</c:v>
                </c:pt>
                <c:pt idx="2701">
                  <c:v>154.86859999999999</c:v>
                </c:pt>
                <c:pt idx="2702">
                  <c:v>151.54558</c:v>
                </c:pt>
                <c:pt idx="2703">
                  <c:v>148.24625</c:v>
                </c:pt>
                <c:pt idx="2704">
                  <c:v>144.93413000000001</c:v>
                </c:pt>
                <c:pt idx="2705">
                  <c:v>141.60778999999999</c:v>
                </c:pt>
                <c:pt idx="2706">
                  <c:v>138.35915</c:v>
                </c:pt>
                <c:pt idx="2707">
                  <c:v>135.04881</c:v>
                </c:pt>
                <c:pt idx="2708">
                  <c:v>131.82289</c:v>
                </c:pt>
                <c:pt idx="2709">
                  <c:v>128.50463999999999</c:v>
                </c:pt>
                <c:pt idx="2710">
                  <c:v>125.221535</c:v>
                </c:pt>
                <c:pt idx="2711">
                  <c:v>121.90083</c:v>
                </c:pt>
                <c:pt idx="2712">
                  <c:v>118.57495</c:v>
                </c:pt>
                <c:pt idx="2713">
                  <c:v>115.31023999999999</c:v>
                </c:pt>
                <c:pt idx="2714">
                  <c:v>111.99668</c:v>
                </c:pt>
                <c:pt idx="2715">
                  <c:v>108.774345</c:v>
                </c:pt>
                <c:pt idx="2716">
                  <c:v>105.461136</c:v>
                </c:pt>
                <c:pt idx="2717">
                  <c:v>102.1957</c:v>
                </c:pt>
                <c:pt idx="2718">
                  <c:v>98.871039999999994</c:v>
                </c:pt>
                <c:pt idx="2719">
                  <c:v>95.549940000000007</c:v>
                </c:pt>
                <c:pt idx="2720">
                  <c:v>92.268609999999995</c:v>
                </c:pt>
                <c:pt idx="2721">
                  <c:v>88.950810000000004</c:v>
                </c:pt>
                <c:pt idx="2722">
                  <c:v>85.726190000000003</c:v>
                </c:pt>
                <c:pt idx="2723">
                  <c:v>82.417175</c:v>
                </c:pt>
                <c:pt idx="2724">
                  <c:v>79.169075000000007</c:v>
                </c:pt>
                <c:pt idx="2725">
                  <c:v>75.845070000000007</c:v>
                </c:pt>
                <c:pt idx="2726">
                  <c:v>72.533744999999996</c:v>
                </c:pt>
                <c:pt idx="2727">
                  <c:v>69.237610000000004</c:v>
                </c:pt>
                <c:pt idx="2728">
                  <c:v>65.916374000000005</c:v>
                </c:pt>
                <c:pt idx="2729">
                  <c:v>62.684489999999997</c:v>
                </c:pt>
                <c:pt idx="2730">
                  <c:v>59.378413999999999</c:v>
                </c:pt>
                <c:pt idx="2731">
                  <c:v>56.146084000000002</c:v>
                </c:pt>
                <c:pt idx="2732">
                  <c:v>52.827309999999997</c:v>
                </c:pt>
                <c:pt idx="2733">
                  <c:v>49.531525000000002</c:v>
                </c:pt>
                <c:pt idx="2734">
                  <c:v>46.225700000000003</c:v>
                </c:pt>
                <c:pt idx="2735">
                  <c:v>42.905064000000003</c:v>
                </c:pt>
                <c:pt idx="2736">
                  <c:v>39.664360000000002</c:v>
                </c:pt>
                <c:pt idx="2737">
                  <c:v>36.362560000000002</c:v>
                </c:pt>
                <c:pt idx="2738">
                  <c:v>33.146540000000002</c:v>
                </c:pt>
                <c:pt idx="2739">
                  <c:v>29.841813999999999</c:v>
                </c:pt>
                <c:pt idx="2740">
                  <c:v>26.573941999999999</c:v>
                </c:pt>
                <c:pt idx="2741">
                  <c:v>23.275866000000001</c:v>
                </c:pt>
                <c:pt idx="2742">
                  <c:v>19.977119999999999</c:v>
                </c:pt>
                <c:pt idx="2743">
                  <c:v>16.752320999999998</c:v>
                </c:pt>
                <c:pt idx="2744">
                  <c:v>13.496786</c:v>
                </c:pt>
                <c:pt idx="2745">
                  <c:v>10.368550000000001</c:v>
                </c:pt>
                <c:pt idx="2746">
                  <c:v>7.2431574000000003</c:v>
                </c:pt>
                <c:pt idx="2747">
                  <c:v>4.4354310000000003</c:v>
                </c:pt>
                <c:pt idx="2748">
                  <c:v>2.8780315000000001</c:v>
                </c:pt>
                <c:pt idx="2749">
                  <c:v>4.3441270000000003</c:v>
                </c:pt>
                <c:pt idx="2750">
                  <c:v>7.1448229999999997</c:v>
                </c:pt>
                <c:pt idx="2751">
                  <c:v>10.267852</c:v>
                </c:pt>
                <c:pt idx="2752">
                  <c:v>13.396349000000001</c:v>
                </c:pt>
                <c:pt idx="2753">
                  <c:v>16.647703</c:v>
                </c:pt>
                <c:pt idx="2754">
                  <c:v>19.859190000000002</c:v>
                </c:pt>
                <c:pt idx="2755">
                  <c:v>23.158127</c:v>
                </c:pt>
                <c:pt idx="2756">
                  <c:v>26.449342999999999</c:v>
                </c:pt>
                <c:pt idx="2757">
                  <c:v>29.730007000000001</c:v>
                </c:pt>
                <c:pt idx="2758">
                  <c:v>33.038119999999999</c:v>
                </c:pt>
                <c:pt idx="2759">
                  <c:v>36.261017000000002</c:v>
                </c:pt>
                <c:pt idx="2760">
                  <c:v>39.561416999999999</c:v>
                </c:pt>
                <c:pt idx="2761">
                  <c:v>42.791137999999997</c:v>
                </c:pt>
                <c:pt idx="2762">
                  <c:v>46.109527999999997</c:v>
                </c:pt>
                <c:pt idx="2763">
                  <c:v>49.405230000000003</c:v>
                </c:pt>
                <c:pt idx="2764">
                  <c:v>52.711585999999997</c:v>
                </c:pt>
                <c:pt idx="2765">
                  <c:v>56.032719999999998</c:v>
                </c:pt>
                <c:pt idx="2766">
                  <c:v>59.275734</c:v>
                </c:pt>
                <c:pt idx="2767">
                  <c:v>62.582554000000002</c:v>
                </c:pt>
                <c:pt idx="2768">
                  <c:v>65.807045000000002</c:v>
                </c:pt>
                <c:pt idx="2769">
                  <c:v>69.124639999999999</c:v>
                </c:pt>
                <c:pt idx="2770">
                  <c:v>72.408134000000004</c:v>
                </c:pt>
                <c:pt idx="2771">
                  <c:v>75.726889999999997</c:v>
                </c:pt>
                <c:pt idx="2772">
                  <c:v>79.050865000000002</c:v>
                </c:pt>
                <c:pt idx="2773">
                  <c:v>82.312060000000002</c:v>
                </c:pt>
                <c:pt idx="2774">
                  <c:v>85.623620000000003</c:v>
                </c:pt>
                <c:pt idx="2775">
                  <c:v>88.845359999999999</c:v>
                </c:pt>
                <c:pt idx="2776">
                  <c:v>92.159310000000005</c:v>
                </c:pt>
                <c:pt idx="2777">
                  <c:v>95.426956000000004</c:v>
                </c:pt>
                <c:pt idx="2778">
                  <c:v>98.751890000000003</c:v>
                </c:pt>
                <c:pt idx="2779">
                  <c:v>102.07333</c:v>
                </c:pt>
                <c:pt idx="2780">
                  <c:v>105.35251599999999</c:v>
                </c:pt>
                <c:pt idx="2781">
                  <c:v>108.66936</c:v>
                </c:pt>
                <c:pt idx="2782">
                  <c:v>111.89379</c:v>
                </c:pt>
                <c:pt idx="2783">
                  <c:v>115.20442</c:v>
                </c:pt>
                <c:pt idx="2784">
                  <c:v>118.455894</c:v>
                </c:pt>
                <c:pt idx="2785">
                  <c:v>121.78228</c:v>
                </c:pt>
                <c:pt idx="2786">
                  <c:v>125.09623999999999</c:v>
                </c:pt>
                <c:pt idx="2787">
                  <c:v>128.39232999999999</c:v>
                </c:pt>
                <c:pt idx="2788">
                  <c:v>131.71426</c:v>
                </c:pt>
                <c:pt idx="2789">
                  <c:v>134.94691</c:v>
                </c:pt>
                <c:pt idx="2790">
                  <c:v>138.256</c:v>
                </c:pt>
                <c:pt idx="2791">
                  <c:v>141.49340000000001</c:v>
                </c:pt>
                <c:pt idx="2792">
                  <c:v>144.81766999999999</c:v>
                </c:pt>
                <c:pt idx="2793">
                  <c:v>148.11975000000001</c:v>
                </c:pt>
                <c:pt idx="2794">
                  <c:v>151.42977999999999</c:v>
                </c:pt>
                <c:pt idx="2795">
                  <c:v>154.75531000000001</c:v>
                </c:pt>
                <c:pt idx="2796">
                  <c:v>158.00092000000001</c:v>
                </c:pt>
                <c:pt idx="2797">
                  <c:v>161.31084999999999</c:v>
                </c:pt>
                <c:pt idx="2798">
                  <c:v>164.53845000000001</c:v>
                </c:pt>
                <c:pt idx="2799">
                  <c:v>167.85857999999999</c:v>
                </c:pt>
                <c:pt idx="2800">
                  <c:v>163.99080000000001</c:v>
                </c:pt>
                <c:pt idx="2801">
                  <c:v>160.75568999999999</c:v>
                </c:pt>
                <c:pt idx="2802">
                  <c:v>157.43260000000001</c:v>
                </c:pt>
                <c:pt idx="2803">
                  <c:v>154.13326000000001</c:v>
                </c:pt>
                <c:pt idx="2804">
                  <c:v>150.82103000000001</c:v>
                </c:pt>
                <c:pt idx="2805">
                  <c:v>147.49464</c:v>
                </c:pt>
                <c:pt idx="2806">
                  <c:v>144.24592999999999</c:v>
                </c:pt>
                <c:pt idx="2807">
                  <c:v>140.93552</c:v>
                </c:pt>
                <c:pt idx="2808">
                  <c:v>137.70953</c:v>
                </c:pt>
                <c:pt idx="2809">
                  <c:v>134.39116999999999</c:v>
                </c:pt>
                <c:pt idx="2810">
                  <c:v>131.10802000000001</c:v>
                </c:pt>
                <c:pt idx="2811">
                  <c:v>127.78718600000001</c:v>
                </c:pt>
                <c:pt idx="2812">
                  <c:v>124.461235</c:v>
                </c:pt>
                <c:pt idx="2813">
                  <c:v>121.19638999999999</c:v>
                </c:pt>
                <c:pt idx="2814">
                  <c:v>117.88272000000001</c:v>
                </c:pt>
                <c:pt idx="2815">
                  <c:v>114.66025500000001</c:v>
                </c:pt>
                <c:pt idx="2816">
                  <c:v>111.34689</c:v>
                </c:pt>
                <c:pt idx="2817">
                  <c:v>108.08134</c:v>
                </c:pt>
                <c:pt idx="2818">
                  <c:v>104.75646</c:v>
                </c:pt>
                <c:pt idx="2819">
                  <c:v>101.43523</c:v>
                </c:pt>
                <c:pt idx="2820">
                  <c:v>98.153655999999998</c:v>
                </c:pt>
                <c:pt idx="2821">
                  <c:v>94.835660000000004</c:v>
                </c:pt>
                <c:pt idx="2822">
                  <c:v>91.610780000000005</c:v>
                </c:pt>
                <c:pt idx="2823">
                  <c:v>88.301479999999998</c:v>
                </c:pt>
                <c:pt idx="2824">
                  <c:v>85.053100000000001</c:v>
                </c:pt>
                <c:pt idx="2825">
                  <c:v>81.728700000000003</c:v>
                </c:pt>
                <c:pt idx="2826">
                  <c:v>78.417029999999997</c:v>
                </c:pt>
                <c:pt idx="2827">
                  <c:v>75.120400000000004</c:v>
                </c:pt>
                <c:pt idx="2828">
                  <c:v>71.798705999999996</c:v>
                </c:pt>
                <c:pt idx="2829">
                  <c:v>68.566246000000007</c:v>
                </c:pt>
                <c:pt idx="2830">
                  <c:v>65.25949</c:v>
                </c:pt>
                <c:pt idx="2831">
                  <c:v>62.026412999999998</c:v>
                </c:pt>
                <c:pt idx="2832">
                  <c:v>58.706626999999997</c:v>
                </c:pt>
                <c:pt idx="2833">
                  <c:v>55.40981</c:v>
                </c:pt>
                <c:pt idx="2834">
                  <c:v>52.10257</c:v>
                </c:pt>
                <c:pt idx="2835">
                  <c:v>48.780430000000003</c:v>
                </c:pt>
                <c:pt idx="2836">
                  <c:v>45.537757999999997</c:v>
                </c:pt>
                <c:pt idx="2837">
                  <c:v>42.233516999999999</c:v>
                </c:pt>
                <c:pt idx="2838">
                  <c:v>39.014400000000002</c:v>
                </c:pt>
                <c:pt idx="2839">
                  <c:v>35.705283999999999</c:v>
                </c:pt>
                <c:pt idx="2840">
                  <c:v>32.431865999999999</c:v>
                </c:pt>
                <c:pt idx="2841">
                  <c:v>29.125540000000001</c:v>
                </c:pt>
                <c:pt idx="2842">
                  <c:v>25.815517</c:v>
                </c:pt>
                <c:pt idx="2843">
                  <c:v>22.573067000000002</c:v>
                </c:pt>
                <c:pt idx="2844">
                  <c:v>19.288222999999999</c:v>
                </c:pt>
                <c:pt idx="2845">
                  <c:v>16.10641</c:v>
                </c:pt>
                <c:pt idx="2846">
                  <c:v>12.858181</c:v>
                </c:pt>
                <c:pt idx="2847">
                  <c:v>9.6985639999999993</c:v>
                </c:pt>
                <c:pt idx="2848">
                  <c:v>6.5951414000000002</c:v>
                </c:pt>
                <c:pt idx="2849">
                  <c:v>3.8673546000000001</c:v>
                </c:pt>
                <c:pt idx="2850">
                  <c:v>2.9116943000000002</c:v>
                </c:pt>
                <c:pt idx="2851">
                  <c:v>4.8758673999999997</c:v>
                </c:pt>
                <c:pt idx="2852">
                  <c:v>7.7339295999999997</c:v>
                </c:pt>
                <c:pt idx="2853">
                  <c:v>10.885766</c:v>
                </c:pt>
                <c:pt idx="2854">
                  <c:v>14.051895</c:v>
                </c:pt>
                <c:pt idx="2855">
                  <c:v>17.325810000000001</c:v>
                </c:pt>
                <c:pt idx="2856">
                  <c:v>20.601572000000001</c:v>
                </c:pt>
                <c:pt idx="2857">
                  <c:v>23.872260000000001</c:v>
                </c:pt>
                <c:pt idx="2858">
                  <c:v>27.173334000000001</c:v>
                </c:pt>
                <c:pt idx="2859">
                  <c:v>30.391459000000001</c:v>
                </c:pt>
                <c:pt idx="2860">
                  <c:v>33.688361999999998</c:v>
                </c:pt>
                <c:pt idx="2861">
                  <c:v>36.915579999999999</c:v>
                </c:pt>
                <c:pt idx="2862">
                  <c:v>40.232005999999998</c:v>
                </c:pt>
                <c:pt idx="2863">
                  <c:v>43.526119999999999</c:v>
                </c:pt>
                <c:pt idx="2864">
                  <c:v>46.831122999999998</c:v>
                </c:pt>
                <c:pt idx="2865">
                  <c:v>50.151103999999997</c:v>
                </c:pt>
                <c:pt idx="2866">
                  <c:v>53.393180000000001</c:v>
                </c:pt>
                <c:pt idx="2867">
                  <c:v>56.699252999999999</c:v>
                </c:pt>
                <c:pt idx="2868">
                  <c:v>59.923180000000002</c:v>
                </c:pt>
                <c:pt idx="2869">
                  <c:v>63.240295000000003</c:v>
                </c:pt>
                <c:pt idx="2870">
                  <c:v>66.523399999999995</c:v>
                </c:pt>
                <c:pt idx="2871">
                  <c:v>69.841750000000005</c:v>
                </c:pt>
                <c:pt idx="2872">
                  <c:v>73.165374999999997</c:v>
                </c:pt>
                <c:pt idx="2873">
                  <c:v>76.426220000000001</c:v>
                </c:pt>
                <c:pt idx="2874">
                  <c:v>79.73751</c:v>
                </c:pt>
                <c:pt idx="2875">
                  <c:v>82.959029999999998</c:v>
                </c:pt>
                <c:pt idx="2876">
                  <c:v>86.272810000000007</c:v>
                </c:pt>
                <c:pt idx="2877">
                  <c:v>89.540319999999994</c:v>
                </c:pt>
                <c:pt idx="2878">
                  <c:v>92.865099999999998</c:v>
                </c:pt>
                <c:pt idx="2879">
                  <c:v>96.186400000000006</c:v>
                </c:pt>
                <c:pt idx="2880">
                  <c:v>99.465419999999995</c:v>
                </c:pt>
                <c:pt idx="2881">
                  <c:v>102.78213</c:v>
                </c:pt>
                <c:pt idx="2882">
                  <c:v>106.00645</c:v>
                </c:pt>
                <c:pt idx="2883">
                  <c:v>109.31699</c:v>
                </c:pt>
                <c:pt idx="2884">
                  <c:v>112.56842</c:v>
                </c:pt>
                <c:pt idx="2885">
                  <c:v>115.89473</c:v>
                </c:pt>
                <c:pt idx="2886">
                  <c:v>119.20863</c:v>
                </c:pt>
                <c:pt idx="2887">
                  <c:v>122.50462</c:v>
                </c:pt>
                <c:pt idx="2888">
                  <c:v>125.82648500000001</c:v>
                </c:pt>
                <c:pt idx="2889">
                  <c:v>129.05906999999999</c:v>
                </c:pt>
                <c:pt idx="2890">
                  <c:v>132.36809</c:v>
                </c:pt>
                <c:pt idx="2891">
                  <c:v>135.60548</c:v>
                </c:pt>
                <c:pt idx="2892">
                  <c:v>138.92972</c:v>
                </c:pt>
                <c:pt idx="2893">
                  <c:v>142.23177999999999</c:v>
                </c:pt>
                <c:pt idx="2894">
                  <c:v>145.54175000000001</c:v>
                </c:pt>
                <c:pt idx="2895">
                  <c:v>148.86723000000001</c:v>
                </c:pt>
                <c:pt idx="2896">
                  <c:v>152.11279999999999</c:v>
                </c:pt>
                <c:pt idx="2897">
                  <c:v>155.42269999999999</c:v>
                </c:pt>
                <c:pt idx="2898">
                  <c:v>158.65028000000001</c:v>
                </c:pt>
                <c:pt idx="2899">
                  <c:v>161.97038000000001</c:v>
                </c:pt>
                <c:pt idx="2900">
                  <c:v>169.72073</c:v>
                </c:pt>
                <c:pt idx="2901">
                  <c:v>166.48560000000001</c:v>
                </c:pt>
                <c:pt idx="2902">
                  <c:v>163.16245000000001</c:v>
                </c:pt>
                <c:pt idx="2903">
                  <c:v>159.86308</c:v>
                </c:pt>
                <c:pt idx="2904">
                  <c:v>156.55080000000001</c:v>
                </c:pt>
                <c:pt idx="2905">
                  <c:v>153.22436999999999</c:v>
                </c:pt>
                <c:pt idx="2906">
                  <c:v>149.97557</c:v>
                </c:pt>
                <c:pt idx="2907">
                  <c:v>146.6651</c:v>
                </c:pt>
                <c:pt idx="2908">
                  <c:v>143.43908999999999</c:v>
                </c:pt>
                <c:pt idx="2909">
                  <c:v>140.12065000000001</c:v>
                </c:pt>
                <c:pt idx="2910">
                  <c:v>136.83744999999999</c:v>
                </c:pt>
                <c:pt idx="2911">
                  <c:v>133.51651000000001</c:v>
                </c:pt>
                <c:pt idx="2912">
                  <c:v>130.19049999999999</c:v>
                </c:pt>
                <c:pt idx="2913">
                  <c:v>126.925545</c:v>
                </c:pt>
                <c:pt idx="2914">
                  <c:v>123.61179</c:v>
                </c:pt>
                <c:pt idx="2915">
                  <c:v>120.38921999999999</c:v>
                </c:pt>
                <c:pt idx="2916">
                  <c:v>117.075745</c:v>
                </c:pt>
                <c:pt idx="2917">
                  <c:v>113.81010000000001</c:v>
                </c:pt>
                <c:pt idx="2918">
                  <c:v>110.48506999999999</c:v>
                </c:pt>
                <c:pt idx="2919">
                  <c:v>107.16370999999999</c:v>
                </c:pt>
                <c:pt idx="2920">
                  <c:v>103.88196000000001</c:v>
                </c:pt>
                <c:pt idx="2921">
                  <c:v>100.56381</c:v>
                </c:pt>
                <c:pt idx="2922">
                  <c:v>97.338745000000003</c:v>
                </c:pt>
                <c:pt idx="2923">
                  <c:v>94.029229999999998</c:v>
                </c:pt>
                <c:pt idx="2924">
                  <c:v>90.780649999999994</c:v>
                </c:pt>
                <c:pt idx="2925">
                  <c:v>87.455939999999998</c:v>
                </c:pt>
                <c:pt idx="2926">
                  <c:v>84.144030000000001</c:v>
                </c:pt>
                <c:pt idx="2927">
                  <c:v>80.847020000000001</c:v>
                </c:pt>
                <c:pt idx="2928">
                  <c:v>77.525009999999995</c:v>
                </c:pt>
                <c:pt idx="2929">
                  <c:v>74.292113999999998</c:v>
                </c:pt>
                <c:pt idx="2930">
                  <c:v>70.984880000000004</c:v>
                </c:pt>
                <c:pt idx="2931">
                  <c:v>67.751279999999994</c:v>
                </c:pt>
                <c:pt idx="2932">
                  <c:v>64.430785999999998</c:v>
                </c:pt>
                <c:pt idx="2933">
                  <c:v>61.133277999999997</c:v>
                </c:pt>
                <c:pt idx="2934">
                  <c:v>57.825066</c:v>
                </c:pt>
                <c:pt idx="2935">
                  <c:v>54.501950000000001</c:v>
                </c:pt>
                <c:pt idx="2936">
                  <c:v>51.257987999999997</c:v>
                </c:pt>
                <c:pt idx="2937">
                  <c:v>47.952213</c:v>
                </c:pt>
                <c:pt idx="2938">
                  <c:v>44.731216000000003</c:v>
                </c:pt>
                <c:pt idx="2939">
                  <c:v>41.419502000000001</c:v>
                </c:pt>
                <c:pt idx="2940">
                  <c:v>38.142994000000002</c:v>
                </c:pt>
                <c:pt idx="2941">
                  <c:v>34.832233000000002</c:v>
                </c:pt>
                <c:pt idx="2942">
                  <c:v>31.516676</c:v>
                </c:pt>
                <c:pt idx="2943">
                  <c:v>28.266193000000001</c:v>
                </c:pt>
                <c:pt idx="2944">
                  <c:v>24.969639999999998</c:v>
                </c:pt>
                <c:pt idx="2945">
                  <c:v>21.769625000000001</c:v>
                </c:pt>
                <c:pt idx="2946">
                  <c:v>18.488849999999999</c:v>
                </c:pt>
                <c:pt idx="2947">
                  <c:v>15.268186999999999</c:v>
                </c:pt>
                <c:pt idx="2948">
                  <c:v>12.017590999999999</c:v>
                </c:pt>
                <c:pt idx="2949">
                  <c:v>8.8205819999999999</c:v>
                </c:pt>
                <c:pt idx="2950">
                  <c:v>5.80525</c:v>
                </c:pt>
                <c:pt idx="2951">
                  <c:v>3.3102946000000002</c:v>
                </c:pt>
                <c:pt idx="2952">
                  <c:v>3.1653737999999998</c:v>
                </c:pt>
                <c:pt idx="2953">
                  <c:v>5.5454100000000004</c:v>
                </c:pt>
                <c:pt idx="2954">
                  <c:v>8.5116180000000004</c:v>
                </c:pt>
                <c:pt idx="2955">
                  <c:v>11.706412</c:v>
                </c:pt>
                <c:pt idx="2956">
                  <c:v>14.943174000000001</c:v>
                </c:pt>
                <c:pt idx="2957">
                  <c:v>18.192043000000002</c:v>
                </c:pt>
                <c:pt idx="2958">
                  <c:v>21.479378000000001</c:v>
                </c:pt>
                <c:pt idx="2959">
                  <c:v>24.688842999999999</c:v>
                </c:pt>
                <c:pt idx="2960">
                  <c:v>27.979766999999999</c:v>
                </c:pt>
                <c:pt idx="2961">
                  <c:v>31.2029</c:v>
                </c:pt>
                <c:pt idx="2962">
                  <c:v>34.516235000000002</c:v>
                </c:pt>
                <c:pt idx="2963">
                  <c:v>37.807949999999998</c:v>
                </c:pt>
                <c:pt idx="2964">
                  <c:v>41.110954</c:v>
                </c:pt>
                <c:pt idx="2965">
                  <c:v>44.429295000000003</c:v>
                </c:pt>
                <c:pt idx="2966">
                  <c:v>47.670054999999998</c:v>
                </c:pt>
                <c:pt idx="2967">
                  <c:v>50.975093999999999</c:v>
                </c:pt>
                <c:pt idx="2968">
                  <c:v>54.198253999999999</c:v>
                </c:pt>
                <c:pt idx="2969">
                  <c:v>57.51473</c:v>
                </c:pt>
                <c:pt idx="2970">
                  <c:v>60.797317999999997</c:v>
                </c:pt>
                <c:pt idx="2971">
                  <c:v>64.115139999999997</c:v>
                </c:pt>
                <c:pt idx="2972">
                  <c:v>67.438299999999998</c:v>
                </c:pt>
                <c:pt idx="2973">
                  <c:v>70.698710000000005</c:v>
                </c:pt>
                <c:pt idx="2974">
                  <c:v>74.009636</c:v>
                </c:pt>
                <c:pt idx="2975">
                  <c:v>77.230890000000002</c:v>
                </c:pt>
                <c:pt idx="2976">
                  <c:v>80.544439999999994</c:v>
                </c:pt>
                <c:pt idx="2977">
                  <c:v>83.811790000000002</c:v>
                </c:pt>
                <c:pt idx="2978">
                  <c:v>87.136369999999999</c:v>
                </c:pt>
                <c:pt idx="2979">
                  <c:v>90.457504</c:v>
                </c:pt>
                <c:pt idx="2980">
                  <c:v>93.736310000000003</c:v>
                </c:pt>
                <c:pt idx="2981">
                  <c:v>97.052850000000007</c:v>
                </c:pt>
                <c:pt idx="2982">
                  <c:v>100.27703</c:v>
                </c:pt>
                <c:pt idx="2983">
                  <c:v>103.58748</c:v>
                </c:pt>
                <c:pt idx="2984">
                  <c:v>106.83883</c:v>
                </c:pt>
                <c:pt idx="2985">
                  <c:v>110.165054</c:v>
                </c:pt>
                <c:pt idx="2986">
                  <c:v>113.47889000000001</c:v>
                </c:pt>
                <c:pt idx="2987">
                  <c:v>116.77477</c:v>
                </c:pt>
                <c:pt idx="2988">
                  <c:v>120.09654</c:v>
                </c:pt>
                <c:pt idx="2989">
                  <c:v>123.32903</c:v>
                </c:pt>
                <c:pt idx="2990">
                  <c:v>126.63800999999999</c:v>
                </c:pt>
                <c:pt idx="2991">
                  <c:v>129.87535</c:v>
                </c:pt>
                <c:pt idx="2992">
                  <c:v>133.19954999999999</c:v>
                </c:pt>
                <c:pt idx="2993">
                  <c:v>136.50158999999999</c:v>
                </c:pt>
                <c:pt idx="2994">
                  <c:v>139.8115</c:v>
                </c:pt>
                <c:pt idx="2995">
                  <c:v>143.13693000000001</c:v>
                </c:pt>
                <c:pt idx="2996">
                  <c:v>146.38242</c:v>
                </c:pt>
                <c:pt idx="2997">
                  <c:v>149.69229000000001</c:v>
                </c:pt>
                <c:pt idx="2998">
                  <c:v>152.91986</c:v>
                </c:pt>
                <c:pt idx="2999">
                  <c:v>156.23992999999999</c:v>
                </c:pt>
                <c:pt idx="3000">
                  <c:v>175.55106000000001</c:v>
                </c:pt>
                <c:pt idx="3001">
                  <c:v>172.31589</c:v>
                </c:pt>
                <c:pt idx="3002">
                  <c:v>168.99270000000001</c:v>
                </c:pt>
                <c:pt idx="3003">
                  <c:v>165.69327999999999</c:v>
                </c:pt>
                <c:pt idx="3004">
                  <c:v>162.38097999999999</c:v>
                </c:pt>
                <c:pt idx="3005">
                  <c:v>159.05452</c:v>
                </c:pt>
                <c:pt idx="3006">
                  <c:v>155.8057</c:v>
                </c:pt>
                <c:pt idx="3007">
                  <c:v>152.49520999999999</c:v>
                </c:pt>
                <c:pt idx="3008">
                  <c:v>149.26911999999999</c:v>
                </c:pt>
                <c:pt idx="3009">
                  <c:v>145.95061999999999</c:v>
                </c:pt>
                <c:pt idx="3010">
                  <c:v>142.66736</c:v>
                </c:pt>
                <c:pt idx="3011">
                  <c:v>139.34637000000001</c:v>
                </c:pt>
                <c:pt idx="3012">
                  <c:v>136.02030999999999</c:v>
                </c:pt>
                <c:pt idx="3013">
                  <c:v>132.75531000000001</c:v>
                </c:pt>
                <c:pt idx="3014">
                  <c:v>129.44149999999999</c:v>
                </c:pt>
                <c:pt idx="3015">
                  <c:v>126.21885</c:v>
                </c:pt>
                <c:pt idx="3016">
                  <c:v>122.90527</c:v>
                </c:pt>
                <c:pt idx="3017">
                  <c:v>119.63952</c:v>
                </c:pt>
                <c:pt idx="3018">
                  <c:v>116.314384</c:v>
                </c:pt>
                <c:pt idx="3019">
                  <c:v>112.99292</c:v>
                </c:pt>
                <c:pt idx="3020">
                  <c:v>109.71107000000001</c:v>
                </c:pt>
                <c:pt idx="3021">
                  <c:v>106.392815</c:v>
                </c:pt>
                <c:pt idx="3022">
                  <c:v>103.16762</c:v>
                </c:pt>
                <c:pt idx="3023">
                  <c:v>99.857929999999996</c:v>
                </c:pt>
                <c:pt idx="3024">
                  <c:v>96.609160000000003</c:v>
                </c:pt>
                <c:pt idx="3025">
                  <c:v>93.284229999999994</c:v>
                </c:pt>
                <c:pt idx="3026">
                  <c:v>89.972099999999998</c:v>
                </c:pt>
                <c:pt idx="3027">
                  <c:v>86.674869999999999</c:v>
                </c:pt>
                <c:pt idx="3028">
                  <c:v>83.352615</c:v>
                </c:pt>
                <c:pt idx="3029">
                  <c:v>80.119445999999996</c:v>
                </c:pt>
                <c:pt idx="3030">
                  <c:v>76.811869999999999</c:v>
                </c:pt>
                <c:pt idx="3031">
                  <c:v>73.577849999999998</c:v>
                </c:pt>
                <c:pt idx="3032">
                  <c:v>70.256836000000007</c:v>
                </c:pt>
                <c:pt idx="3033">
                  <c:v>66.958770000000001</c:v>
                </c:pt>
                <c:pt idx="3034">
                  <c:v>63.649932999999997</c:v>
                </c:pt>
                <c:pt idx="3035">
                  <c:v>60.326138</c:v>
                </c:pt>
                <c:pt idx="3036">
                  <c:v>57.08137</c:v>
                </c:pt>
                <c:pt idx="3037">
                  <c:v>53.774582000000002</c:v>
                </c:pt>
                <c:pt idx="3038">
                  <c:v>50.552315</c:v>
                </c:pt>
                <c:pt idx="3039">
                  <c:v>47.23892</c:v>
                </c:pt>
                <c:pt idx="3040">
                  <c:v>43.960372999999997</c:v>
                </c:pt>
                <c:pt idx="3041">
                  <c:v>40.647002999999998</c:v>
                </c:pt>
                <c:pt idx="3042">
                  <c:v>37.328249999999997</c:v>
                </c:pt>
                <c:pt idx="3043">
                  <c:v>34.073566</c:v>
                </c:pt>
                <c:pt idx="3044">
                  <c:v>30.771156000000001</c:v>
                </c:pt>
                <c:pt idx="3045">
                  <c:v>27.562756</c:v>
                </c:pt>
                <c:pt idx="3046">
                  <c:v>24.268650000000001</c:v>
                </c:pt>
                <c:pt idx="3047">
                  <c:v>21.026964</c:v>
                </c:pt>
                <c:pt idx="3048">
                  <c:v>17.738351999999999</c:v>
                </c:pt>
                <c:pt idx="3049">
                  <c:v>14.466433</c:v>
                </c:pt>
                <c:pt idx="3050">
                  <c:v>11.265345</c:v>
                </c:pt>
                <c:pt idx="3051">
                  <c:v>8.0909030000000008</c:v>
                </c:pt>
                <c:pt idx="3052">
                  <c:v>5.1869550000000002</c:v>
                </c:pt>
                <c:pt idx="3053">
                  <c:v>3.0032594000000001</c:v>
                </c:pt>
                <c:pt idx="3054">
                  <c:v>3.5770936</c:v>
                </c:pt>
                <c:pt idx="3055">
                  <c:v>6.2120857000000003</c:v>
                </c:pt>
                <c:pt idx="3056">
                  <c:v>9.2840699999999998</c:v>
                </c:pt>
                <c:pt idx="3057">
                  <c:v>12.465526000000001</c:v>
                </c:pt>
                <c:pt idx="3058">
                  <c:v>15.717676000000001</c:v>
                </c:pt>
                <c:pt idx="3059">
                  <c:v>18.907807999999999</c:v>
                </c:pt>
                <c:pt idx="3060">
                  <c:v>22.186368999999999</c:v>
                </c:pt>
                <c:pt idx="3061">
                  <c:v>25.401436</c:v>
                </c:pt>
                <c:pt idx="3062">
                  <c:v>28.709126000000001</c:v>
                </c:pt>
                <c:pt idx="3063">
                  <c:v>31.996485</c:v>
                </c:pt>
                <c:pt idx="3064">
                  <c:v>35.296326000000001</c:v>
                </c:pt>
                <c:pt idx="3065">
                  <c:v>38.612006999999998</c:v>
                </c:pt>
                <c:pt idx="3066">
                  <c:v>41.850839999999998</c:v>
                </c:pt>
                <c:pt idx="3067">
                  <c:v>45.154290000000003</c:v>
                </c:pt>
                <c:pt idx="3068">
                  <c:v>48.376216999999997</c:v>
                </c:pt>
                <c:pt idx="3069">
                  <c:v>51.691715000000002</c:v>
                </c:pt>
                <c:pt idx="3070">
                  <c:v>54.973415000000003</c:v>
                </c:pt>
                <c:pt idx="3071">
                  <c:v>58.290545999999999</c:v>
                </c:pt>
                <c:pt idx="3072">
                  <c:v>61.613010000000003</c:v>
                </c:pt>
                <c:pt idx="3073">
                  <c:v>64.872879999999995</c:v>
                </c:pt>
                <c:pt idx="3074">
                  <c:v>68.183319999999995</c:v>
                </c:pt>
                <c:pt idx="3075">
                  <c:v>71.404174999999995</c:v>
                </c:pt>
                <c:pt idx="3076">
                  <c:v>74.717399999999998</c:v>
                </c:pt>
                <c:pt idx="3077">
                  <c:v>77.984430000000003</c:v>
                </c:pt>
                <c:pt idx="3078">
                  <c:v>81.308760000000007</c:v>
                </c:pt>
                <c:pt idx="3079">
                  <c:v>84.629615999999999</c:v>
                </c:pt>
                <c:pt idx="3080">
                  <c:v>87.90822</c:v>
                </c:pt>
                <c:pt idx="3081">
                  <c:v>91.224530000000001</c:v>
                </c:pt>
                <c:pt idx="3082">
                  <c:v>94.448539999999994</c:v>
                </c:pt>
                <c:pt idx="3083">
                  <c:v>97.758835000000005</c:v>
                </c:pt>
                <c:pt idx="3084">
                  <c:v>101.01004</c:v>
                </c:pt>
                <c:pt idx="3085">
                  <c:v>104.33615</c:v>
                </c:pt>
                <c:pt idx="3086">
                  <c:v>107.64985</c:v>
                </c:pt>
                <c:pt idx="3087">
                  <c:v>110.94562500000001</c:v>
                </c:pt>
                <c:pt idx="3088">
                  <c:v>114.26728</c:v>
                </c:pt>
                <c:pt idx="3089">
                  <c:v>117.49968</c:v>
                </c:pt>
                <c:pt idx="3090">
                  <c:v>120.80857</c:v>
                </c:pt>
                <c:pt idx="3091">
                  <c:v>124.04584</c:v>
                </c:pt>
                <c:pt idx="3092">
                  <c:v>127.36997</c:v>
                </c:pt>
                <c:pt idx="3093">
                  <c:v>130.67192</c:v>
                </c:pt>
                <c:pt idx="3094">
                  <c:v>133.98177999999999</c:v>
                </c:pt>
                <c:pt idx="3095">
                  <c:v>137.30714</c:v>
                </c:pt>
                <c:pt idx="3096">
                  <c:v>140.55258000000001</c:v>
                </c:pt>
                <c:pt idx="3097">
                  <c:v>143.86240000000001</c:v>
                </c:pt>
                <c:pt idx="3098">
                  <c:v>147.08992000000001</c:v>
                </c:pt>
                <c:pt idx="3099">
                  <c:v>150.40996000000001</c:v>
                </c:pt>
                <c:pt idx="3100">
                  <c:v>181.29570000000001</c:v>
                </c:pt>
                <c:pt idx="3101">
                  <c:v>178.06048999999999</c:v>
                </c:pt>
                <c:pt idx="3102">
                  <c:v>174.73727</c:v>
                </c:pt>
                <c:pt idx="3103">
                  <c:v>171.43781999999999</c:v>
                </c:pt>
                <c:pt idx="3104">
                  <c:v>168.12549999999999</c:v>
                </c:pt>
                <c:pt idx="3105">
                  <c:v>164.79902999999999</c:v>
                </c:pt>
                <c:pt idx="3106">
                  <c:v>161.55022</c:v>
                </c:pt>
                <c:pt idx="3107">
                  <c:v>158.2397</c:v>
                </c:pt>
                <c:pt idx="3108">
                  <c:v>155.01357999999999</c:v>
                </c:pt>
                <c:pt idx="3109">
                  <c:v>151.69504000000001</c:v>
                </c:pt>
                <c:pt idx="3110">
                  <c:v>148.41171</c:v>
                </c:pt>
                <c:pt idx="3111">
                  <c:v>145.0907</c:v>
                </c:pt>
                <c:pt idx="3112">
                  <c:v>141.76459</c:v>
                </c:pt>
                <c:pt idx="3113">
                  <c:v>138.49959000000001</c:v>
                </c:pt>
                <c:pt idx="3114">
                  <c:v>135.18573000000001</c:v>
                </c:pt>
                <c:pt idx="3115">
                  <c:v>131.96306000000001</c:v>
                </c:pt>
                <c:pt idx="3116">
                  <c:v>128.64940999999999</c:v>
                </c:pt>
                <c:pt idx="3117">
                  <c:v>125.38356</c:v>
                </c:pt>
                <c:pt idx="3118">
                  <c:v>122.05835999999999</c:v>
                </c:pt>
                <c:pt idx="3119">
                  <c:v>118.73681000000001</c:v>
                </c:pt>
                <c:pt idx="3120">
                  <c:v>115.45493</c:v>
                </c:pt>
                <c:pt idx="3121">
                  <c:v>112.13661</c:v>
                </c:pt>
                <c:pt idx="3122">
                  <c:v>108.91135</c:v>
                </c:pt>
                <c:pt idx="3123">
                  <c:v>105.60155</c:v>
                </c:pt>
                <c:pt idx="3124">
                  <c:v>102.352615</c:v>
                </c:pt>
                <c:pt idx="3125">
                  <c:v>99.027550000000005</c:v>
                </c:pt>
                <c:pt idx="3126">
                  <c:v>95.715230000000005</c:v>
                </c:pt>
                <c:pt idx="3127">
                  <c:v>92.41789</c:v>
                </c:pt>
                <c:pt idx="3128">
                  <c:v>89.095479999999995</c:v>
                </c:pt>
                <c:pt idx="3129">
                  <c:v>85.862160000000003</c:v>
                </c:pt>
                <c:pt idx="3130">
                  <c:v>82.554349999999999</c:v>
                </c:pt>
                <c:pt idx="3131">
                  <c:v>79.32002</c:v>
                </c:pt>
                <c:pt idx="3132">
                  <c:v>75.998670000000004</c:v>
                </c:pt>
                <c:pt idx="3133">
                  <c:v>72.700180000000003</c:v>
                </c:pt>
                <c:pt idx="3134">
                  <c:v>69.390969999999996</c:v>
                </c:pt>
                <c:pt idx="3135">
                  <c:v>66.066730000000007</c:v>
                </c:pt>
                <c:pt idx="3136">
                  <c:v>62.8215</c:v>
                </c:pt>
                <c:pt idx="3137">
                  <c:v>59.514069999999997</c:v>
                </c:pt>
                <c:pt idx="3138">
                  <c:v>56.290973999999999</c:v>
                </c:pt>
                <c:pt idx="3139">
                  <c:v>52.976512999999997</c:v>
                </c:pt>
                <c:pt idx="3140">
                  <c:v>49.696640000000002</c:v>
                </c:pt>
                <c:pt idx="3141">
                  <c:v>46.381749999999997</c:v>
                </c:pt>
                <c:pt idx="3142">
                  <c:v>43.061120000000003</c:v>
                </c:pt>
                <c:pt idx="3143">
                  <c:v>39.804169999999999</c:v>
                </c:pt>
                <c:pt idx="3144">
                  <c:v>36.498641999999997</c:v>
                </c:pt>
                <c:pt idx="3145">
                  <c:v>33.285975999999998</c:v>
                </c:pt>
                <c:pt idx="3146">
                  <c:v>29.985520000000001</c:v>
                </c:pt>
                <c:pt idx="3147">
                  <c:v>26.734627</c:v>
                </c:pt>
                <c:pt idx="3148">
                  <c:v>23.431698000000001</c:v>
                </c:pt>
                <c:pt idx="3149">
                  <c:v>20.136793000000001</c:v>
                </c:pt>
                <c:pt idx="3150">
                  <c:v>16.894556000000001</c:v>
                </c:pt>
                <c:pt idx="3151">
                  <c:v>13.632711</c:v>
                </c:pt>
                <c:pt idx="3152">
                  <c:v>10.49912</c:v>
                </c:pt>
                <c:pt idx="3153">
                  <c:v>7.3689236999999999</c:v>
                </c:pt>
                <c:pt idx="3154">
                  <c:v>4.5510798000000001</c:v>
                </c:pt>
                <c:pt idx="3155">
                  <c:v>2.8783604999999999</c:v>
                </c:pt>
                <c:pt idx="3156">
                  <c:v>4.2191159999999996</c:v>
                </c:pt>
                <c:pt idx="3157">
                  <c:v>7.0082409999999999</c:v>
                </c:pt>
                <c:pt idx="3158">
                  <c:v>10.128513999999999</c:v>
                </c:pt>
                <c:pt idx="3159">
                  <c:v>13.262480999999999</c:v>
                </c:pt>
                <c:pt idx="3160">
                  <c:v>16.510473000000001</c:v>
                </c:pt>
                <c:pt idx="3161">
                  <c:v>19.707671999999999</c:v>
                </c:pt>
                <c:pt idx="3162">
                  <c:v>23.003899000000001</c:v>
                </c:pt>
                <c:pt idx="3163">
                  <c:v>26.282976000000001</c:v>
                </c:pt>
                <c:pt idx="3164">
                  <c:v>29.577244</c:v>
                </c:pt>
                <c:pt idx="3165">
                  <c:v>32.88841</c:v>
                </c:pt>
                <c:pt idx="3166">
                  <c:v>36.124125999999997</c:v>
                </c:pt>
                <c:pt idx="3167">
                  <c:v>39.42501</c:v>
                </c:pt>
                <c:pt idx="3168">
                  <c:v>42.644965999999997</c:v>
                </c:pt>
                <c:pt idx="3169">
                  <c:v>45.958930000000002</c:v>
                </c:pt>
                <c:pt idx="3170">
                  <c:v>49.23921</c:v>
                </c:pt>
                <c:pt idx="3171">
                  <c:v>52.555325000000003</c:v>
                </c:pt>
                <c:pt idx="3172">
                  <c:v>55.876739999999998</c:v>
                </c:pt>
                <c:pt idx="3173">
                  <c:v>59.135890000000003</c:v>
                </c:pt>
                <c:pt idx="3174">
                  <c:v>62.445610000000002</c:v>
                </c:pt>
                <c:pt idx="3175">
                  <c:v>65.665886</c:v>
                </c:pt>
                <c:pt idx="3176">
                  <c:v>68.978629999999995</c:v>
                </c:pt>
                <c:pt idx="3177">
                  <c:v>72.245154999999997</c:v>
                </c:pt>
                <c:pt idx="3178">
                  <c:v>75.569149999999993</c:v>
                </c:pt>
                <c:pt idx="3179">
                  <c:v>78.889589999999998</c:v>
                </c:pt>
                <c:pt idx="3180">
                  <c:v>82.167929999999998</c:v>
                </c:pt>
                <c:pt idx="3181">
                  <c:v>85.483940000000004</c:v>
                </c:pt>
                <c:pt idx="3182">
                  <c:v>88.707710000000006</c:v>
                </c:pt>
                <c:pt idx="3183">
                  <c:v>92.017784000000006</c:v>
                </c:pt>
                <c:pt idx="3184">
                  <c:v>95.268744999999996</c:v>
                </c:pt>
                <c:pt idx="3185">
                  <c:v>98.594710000000006</c:v>
                </c:pt>
                <c:pt idx="3186">
                  <c:v>101.90818</c:v>
                </c:pt>
                <c:pt idx="3187">
                  <c:v>105.20385</c:v>
                </c:pt>
                <c:pt idx="3188">
                  <c:v>108.52533</c:v>
                </c:pt>
                <c:pt idx="3189">
                  <c:v>111.75762</c:v>
                </c:pt>
                <c:pt idx="3190">
                  <c:v>115.06638</c:v>
                </c:pt>
                <c:pt idx="3191">
                  <c:v>118.30352000000001</c:v>
                </c:pt>
                <c:pt idx="3192">
                  <c:v>121.62757000000001</c:v>
                </c:pt>
                <c:pt idx="3193">
                  <c:v>124.9294</c:v>
                </c:pt>
                <c:pt idx="3194">
                  <c:v>128.23920000000001</c:v>
                </c:pt>
                <c:pt idx="3195">
                  <c:v>131.56444999999999</c:v>
                </c:pt>
                <c:pt idx="3196">
                  <c:v>134.80983000000001</c:v>
                </c:pt>
                <c:pt idx="3197">
                  <c:v>138.11957000000001</c:v>
                </c:pt>
                <c:pt idx="3198">
                  <c:v>141.34700000000001</c:v>
                </c:pt>
                <c:pt idx="3199">
                  <c:v>144.66699</c:v>
                </c:pt>
                <c:pt idx="3200">
                  <c:v>187.24329</c:v>
                </c:pt>
                <c:pt idx="3201">
                  <c:v>184.00806</c:v>
                </c:pt>
                <c:pt idx="3202">
                  <c:v>180.68481</c:v>
                </c:pt>
                <c:pt idx="3203">
                  <c:v>177.38533000000001</c:v>
                </c:pt>
                <c:pt idx="3204">
                  <c:v>174.07297</c:v>
                </c:pt>
                <c:pt idx="3205">
                  <c:v>170.74646000000001</c:v>
                </c:pt>
                <c:pt idx="3206">
                  <c:v>167.49760000000001</c:v>
                </c:pt>
                <c:pt idx="3207">
                  <c:v>164.18704</c:v>
                </c:pt>
                <c:pt idx="3208">
                  <c:v>160.96089000000001</c:v>
                </c:pt>
                <c:pt idx="3209">
                  <c:v>157.64230000000001</c:v>
                </c:pt>
                <c:pt idx="3210">
                  <c:v>154.35892000000001</c:v>
                </c:pt>
                <c:pt idx="3211">
                  <c:v>151.03783999999999</c:v>
                </c:pt>
                <c:pt idx="3212">
                  <c:v>147.71169</c:v>
                </c:pt>
                <c:pt idx="3213">
                  <c:v>144.44662</c:v>
                </c:pt>
                <c:pt idx="3214">
                  <c:v>141.13272000000001</c:v>
                </c:pt>
                <c:pt idx="3215">
                  <c:v>137.90996000000001</c:v>
                </c:pt>
                <c:pt idx="3216">
                  <c:v>134.59623999999999</c:v>
                </c:pt>
                <c:pt idx="3217">
                  <c:v>131.33029999999999</c:v>
                </c:pt>
                <c:pt idx="3218">
                  <c:v>128.005</c:v>
                </c:pt>
                <c:pt idx="3219">
                  <c:v>124.68339</c:v>
                </c:pt>
                <c:pt idx="3220">
                  <c:v>121.4014</c:v>
                </c:pt>
                <c:pt idx="3221">
                  <c:v>118.08298499999999</c:v>
                </c:pt>
                <c:pt idx="3222">
                  <c:v>114.85760000000001</c:v>
                </c:pt>
                <c:pt idx="3223">
                  <c:v>111.54767</c:v>
                </c:pt>
                <c:pt idx="3224">
                  <c:v>108.29859999999999</c:v>
                </c:pt>
                <c:pt idx="3225">
                  <c:v>104.97333999999999</c:v>
                </c:pt>
                <c:pt idx="3226">
                  <c:v>101.66088999999999</c:v>
                </c:pt>
                <c:pt idx="3227">
                  <c:v>98.363339999999994</c:v>
                </c:pt>
                <c:pt idx="3228">
                  <c:v>95.040750000000003</c:v>
                </c:pt>
                <c:pt idx="3229">
                  <c:v>91.807199999999995</c:v>
                </c:pt>
                <c:pt idx="3230">
                  <c:v>88.499129999999994</c:v>
                </c:pt>
                <c:pt idx="3231">
                  <c:v>85.264529999999993</c:v>
                </c:pt>
                <c:pt idx="3232">
                  <c:v>81.942800000000005</c:v>
                </c:pt>
                <c:pt idx="3233">
                  <c:v>78.643969999999996</c:v>
                </c:pt>
                <c:pt idx="3234">
                  <c:v>75.334305000000001</c:v>
                </c:pt>
                <c:pt idx="3235">
                  <c:v>72.009636</c:v>
                </c:pt>
                <c:pt idx="3236">
                  <c:v>68.763859999999994</c:v>
                </c:pt>
                <c:pt idx="3237">
                  <c:v>65.455820000000003</c:v>
                </c:pt>
                <c:pt idx="3238">
                  <c:v>62.231999999999999</c:v>
                </c:pt>
                <c:pt idx="3239">
                  <c:v>58.916587999999997</c:v>
                </c:pt>
                <c:pt idx="3240">
                  <c:v>55.635685000000002</c:v>
                </c:pt>
                <c:pt idx="3241">
                  <c:v>52.319443</c:v>
                </c:pt>
                <c:pt idx="3242">
                  <c:v>48.99736</c:v>
                </c:pt>
                <c:pt idx="3243">
                  <c:v>45.738532999999997</c:v>
                </c:pt>
                <c:pt idx="3244">
                  <c:v>42.430701999999997</c:v>
                </c:pt>
                <c:pt idx="3245">
                  <c:v>39.215054000000002</c:v>
                </c:pt>
                <c:pt idx="3246">
                  <c:v>35.910420000000002</c:v>
                </c:pt>
                <c:pt idx="3247">
                  <c:v>32.654114</c:v>
                </c:pt>
                <c:pt idx="3248">
                  <c:v>29.34318</c:v>
                </c:pt>
                <c:pt idx="3249">
                  <c:v>26.037272999999999</c:v>
                </c:pt>
                <c:pt idx="3250">
                  <c:v>22.777843000000001</c:v>
                </c:pt>
                <c:pt idx="3251">
                  <c:v>19.487762</c:v>
                </c:pt>
                <c:pt idx="3252">
                  <c:v>16.302582000000001</c:v>
                </c:pt>
                <c:pt idx="3253">
                  <c:v>13.0556135</c:v>
                </c:pt>
                <c:pt idx="3254">
                  <c:v>9.9086739999999995</c:v>
                </c:pt>
                <c:pt idx="3255">
                  <c:v>6.7950891999999996</c:v>
                </c:pt>
                <c:pt idx="3256">
                  <c:v>4.0324945000000003</c:v>
                </c:pt>
                <c:pt idx="3257">
                  <c:v>2.8876151999999999</c:v>
                </c:pt>
                <c:pt idx="3258">
                  <c:v>4.7193350000000001</c:v>
                </c:pt>
                <c:pt idx="3259">
                  <c:v>7.5564499999999999</c:v>
                </c:pt>
                <c:pt idx="3260">
                  <c:v>10.697013999999999</c:v>
                </c:pt>
                <c:pt idx="3261">
                  <c:v>13.845962</c:v>
                </c:pt>
                <c:pt idx="3262">
                  <c:v>17.115707</c:v>
                </c:pt>
                <c:pt idx="3263">
                  <c:v>20.378511</c:v>
                </c:pt>
                <c:pt idx="3264">
                  <c:v>23.662312</c:v>
                </c:pt>
                <c:pt idx="3265">
                  <c:v>26.965976999999999</c:v>
                </c:pt>
                <c:pt idx="3266">
                  <c:v>30.196604000000001</c:v>
                </c:pt>
                <c:pt idx="3267">
                  <c:v>33.493682999999997</c:v>
                </c:pt>
                <c:pt idx="3268">
                  <c:v>36.710909999999998</c:v>
                </c:pt>
                <c:pt idx="3269">
                  <c:v>40.022778000000002</c:v>
                </c:pt>
                <c:pt idx="3270">
                  <c:v>43.301341999999998</c:v>
                </c:pt>
                <c:pt idx="3271">
                  <c:v>46.616070000000001</c:v>
                </c:pt>
                <c:pt idx="3272">
                  <c:v>49.936250000000001</c:v>
                </c:pt>
                <c:pt idx="3273">
                  <c:v>53.194409999999998</c:v>
                </c:pt>
                <c:pt idx="3274">
                  <c:v>56.50329</c:v>
                </c:pt>
                <c:pt idx="3275">
                  <c:v>59.722923000000002</c:v>
                </c:pt>
                <c:pt idx="3276">
                  <c:v>63.035133000000002</c:v>
                </c:pt>
                <c:pt idx="3277">
                  <c:v>66.301209999999998</c:v>
                </c:pt>
                <c:pt idx="3278">
                  <c:v>69.624799999999993</c:v>
                </c:pt>
                <c:pt idx="3279">
                  <c:v>72.944839999999999</c:v>
                </c:pt>
                <c:pt idx="3280">
                  <c:v>76.222840000000005</c:v>
                </c:pt>
                <c:pt idx="3281">
                  <c:v>79.538520000000005</c:v>
                </c:pt>
                <c:pt idx="3282">
                  <c:v>82.762050000000002</c:v>
                </c:pt>
                <c:pt idx="3283">
                  <c:v>86.071910000000003</c:v>
                </c:pt>
                <c:pt idx="3284">
                  <c:v>89.322699999999998</c:v>
                </c:pt>
                <c:pt idx="3285">
                  <c:v>92.648505999999998</c:v>
                </c:pt>
                <c:pt idx="3286">
                  <c:v>95.96181</c:v>
                </c:pt>
                <c:pt idx="3287">
                  <c:v>99.257320000000007</c:v>
                </c:pt>
                <c:pt idx="3288">
                  <c:v>102.57863999999999</c:v>
                </c:pt>
                <c:pt idx="3289">
                  <c:v>105.81081399999999</c:v>
                </c:pt>
                <c:pt idx="3290">
                  <c:v>109.11947000000001</c:v>
                </c:pt>
                <c:pt idx="3291">
                  <c:v>112.35652</c:v>
                </c:pt>
                <c:pt idx="3292">
                  <c:v>115.68049999999999</c:v>
                </c:pt>
                <c:pt idx="3293">
                  <c:v>118.98224</c:v>
                </c:pt>
                <c:pt idx="3294">
                  <c:v>122.29196</c:v>
                </c:pt>
                <c:pt idx="3295">
                  <c:v>125.61713</c:v>
                </c:pt>
                <c:pt idx="3296">
                  <c:v>128.86243999999999</c:v>
                </c:pt>
                <c:pt idx="3297">
                  <c:v>132.1721</c:v>
                </c:pt>
                <c:pt idx="3298">
                  <c:v>135.39948999999999</c:v>
                </c:pt>
                <c:pt idx="3299">
                  <c:v>138.71943999999999</c:v>
                </c:pt>
                <c:pt idx="3300">
                  <c:v>192.94772</c:v>
                </c:pt>
                <c:pt idx="3301">
                  <c:v>189.71248</c:v>
                </c:pt>
                <c:pt idx="3302">
                  <c:v>186.38919000000001</c:v>
                </c:pt>
                <c:pt idx="3303">
                  <c:v>183.08967999999999</c:v>
                </c:pt>
                <c:pt idx="3304">
                  <c:v>179.77727999999999</c:v>
                </c:pt>
                <c:pt idx="3305">
                  <c:v>176.45074</c:v>
                </c:pt>
                <c:pt idx="3306">
                  <c:v>173.20183</c:v>
                </c:pt>
                <c:pt idx="3307">
                  <c:v>169.89125000000001</c:v>
                </c:pt>
                <c:pt idx="3308">
                  <c:v>166.66504</c:v>
                </c:pt>
                <c:pt idx="3309">
                  <c:v>163.34639999999999</c:v>
                </c:pt>
                <c:pt idx="3310">
                  <c:v>160.06299999999999</c:v>
                </c:pt>
                <c:pt idx="3311">
                  <c:v>156.74185</c:v>
                </c:pt>
                <c:pt idx="3312">
                  <c:v>153.41566</c:v>
                </c:pt>
                <c:pt idx="3313">
                  <c:v>150.15051</c:v>
                </c:pt>
                <c:pt idx="3314">
                  <c:v>146.83655999999999</c:v>
                </c:pt>
                <c:pt idx="3315">
                  <c:v>143.61374000000001</c:v>
                </c:pt>
                <c:pt idx="3316">
                  <c:v>140.29993999999999</c:v>
                </c:pt>
                <c:pt idx="3317">
                  <c:v>137.03398000000001</c:v>
                </c:pt>
                <c:pt idx="3318">
                  <c:v>133.70856000000001</c:v>
                </c:pt>
                <c:pt idx="3319">
                  <c:v>130.38688999999999</c:v>
                </c:pt>
                <c:pt idx="3320">
                  <c:v>127.10476</c:v>
                </c:pt>
                <c:pt idx="3321">
                  <c:v>123.78626</c:v>
                </c:pt>
                <c:pt idx="3322">
                  <c:v>120.56076</c:v>
                </c:pt>
                <c:pt idx="3323">
                  <c:v>117.25071</c:v>
                </c:pt>
                <c:pt idx="3324">
                  <c:v>114.00154000000001</c:v>
                </c:pt>
                <c:pt idx="3325">
                  <c:v>110.676125</c:v>
                </c:pt>
                <c:pt idx="3326">
                  <c:v>107.363556</c:v>
                </c:pt>
                <c:pt idx="3327">
                  <c:v>104.0658</c:v>
                </c:pt>
                <c:pt idx="3328">
                  <c:v>100.74306</c:v>
                </c:pt>
                <c:pt idx="3329">
                  <c:v>97.509289999999993</c:v>
                </c:pt>
                <c:pt idx="3330">
                  <c:v>94.201009999999997</c:v>
                </c:pt>
                <c:pt idx="3331">
                  <c:v>90.966189999999997</c:v>
                </c:pt>
                <c:pt idx="3332">
                  <c:v>87.644159999999999</c:v>
                </c:pt>
                <c:pt idx="3333">
                  <c:v>84.345079999999996</c:v>
                </c:pt>
                <c:pt idx="3334">
                  <c:v>81.035020000000003</c:v>
                </c:pt>
                <c:pt idx="3335">
                  <c:v>77.710009999999997</c:v>
                </c:pt>
                <c:pt idx="3336">
                  <c:v>74.463775999999996</c:v>
                </c:pt>
                <c:pt idx="3337">
                  <c:v>71.155249999999995</c:v>
                </c:pt>
                <c:pt idx="3338">
                  <c:v>67.930885000000004</c:v>
                </c:pt>
                <c:pt idx="3339">
                  <c:v>64.614760000000004</c:v>
                </c:pt>
                <c:pt idx="3340">
                  <c:v>61.333159999999999</c:v>
                </c:pt>
                <c:pt idx="3341">
                  <c:v>58.015903000000002</c:v>
                </c:pt>
                <c:pt idx="3342">
                  <c:v>54.692833</c:v>
                </c:pt>
                <c:pt idx="3343">
                  <c:v>51.432650000000002</c:v>
                </c:pt>
                <c:pt idx="3344">
                  <c:v>48.123289999999997</c:v>
                </c:pt>
                <c:pt idx="3345">
                  <c:v>44.905729999999998</c:v>
                </c:pt>
                <c:pt idx="3346">
                  <c:v>41.598514999999999</c:v>
                </c:pt>
                <c:pt idx="3347">
                  <c:v>38.339126999999998</c:v>
                </c:pt>
                <c:pt idx="3348">
                  <c:v>35.023710000000001</c:v>
                </c:pt>
                <c:pt idx="3349">
                  <c:v>31.71227</c:v>
                </c:pt>
                <c:pt idx="3350">
                  <c:v>28.444707999999999</c:v>
                </c:pt>
                <c:pt idx="3351">
                  <c:v>25.143090000000001</c:v>
                </c:pt>
                <c:pt idx="3352">
                  <c:v>21.939978</c:v>
                </c:pt>
                <c:pt idx="3353">
                  <c:v>18.661524</c:v>
                </c:pt>
                <c:pt idx="3354">
                  <c:v>15.456166</c:v>
                </c:pt>
                <c:pt idx="3355">
                  <c:v>12.203217499999999</c:v>
                </c:pt>
                <c:pt idx="3356">
                  <c:v>9.0107949999999999</c:v>
                </c:pt>
                <c:pt idx="3357">
                  <c:v>5.9691390000000002</c:v>
                </c:pt>
                <c:pt idx="3358">
                  <c:v>3.4121190000000001</c:v>
                </c:pt>
                <c:pt idx="3359">
                  <c:v>3.0918138000000002</c:v>
                </c:pt>
                <c:pt idx="3360">
                  <c:v>5.3961085999999998</c:v>
                </c:pt>
                <c:pt idx="3361">
                  <c:v>8.3347759999999997</c:v>
                </c:pt>
                <c:pt idx="3362">
                  <c:v>11.522586</c:v>
                </c:pt>
                <c:pt idx="3363">
                  <c:v>14.745793000000001</c:v>
                </c:pt>
                <c:pt idx="3364">
                  <c:v>18.007390999999998</c:v>
                </c:pt>
                <c:pt idx="3365">
                  <c:v>21.297138</c:v>
                </c:pt>
                <c:pt idx="3366">
                  <c:v>24.518915</c:v>
                </c:pt>
                <c:pt idx="3367">
                  <c:v>27.809906000000002</c:v>
                </c:pt>
                <c:pt idx="3368">
                  <c:v>31.023036999999999</c:v>
                </c:pt>
                <c:pt idx="3369">
                  <c:v>34.331851999999998</c:v>
                </c:pt>
                <c:pt idx="3370">
                  <c:v>37.608123999999997</c:v>
                </c:pt>
                <c:pt idx="3371">
                  <c:v>40.920918</c:v>
                </c:pt>
                <c:pt idx="3372">
                  <c:v>44.239516999999999</c:v>
                </c:pt>
                <c:pt idx="3373">
                  <c:v>47.496352999999999</c:v>
                </c:pt>
                <c:pt idx="3374">
                  <c:v>50.804189999999998</c:v>
                </c:pt>
                <c:pt idx="3375">
                  <c:v>54.023045000000003</c:v>
                </c:pt>
                <c:pt idx="3376">
                  <c:v>57.334632999999997</c:v>
                </c:pt>
                <c:pt idx="3377">
                  <c:v>60.600230000000003</c:v>
                </c:pt>
                <c:pt idx="3378">
                  <c:v>63.923335999999999</c:v>
                </c:pt>
                <c:pt idx="3379">
                  <c:v>67.242959999999997</c:v>
                </c:pt>
                <c:pt idx="3380">
                  <c:v>70.520515000000003</c:v>
                </c:pt>
                <c:pt idx="3381">
                  <c:v>73.835859999999997</c:v>
                </c:pt>
                <c:pt idx="3382">
                  <c:v>77.059100000000001</c:v>
                </c:pt>
                <c:pt idx="3383">
                  <c:v>80.368740000000003</c:v>
                </c:pt>
                <c:pt idx="3384">
                  <c:v>83.619380000000007</c:v>
                </c:pt>
                <c:pt idx="3385">
                  <c:v>86.945009999999996</c:v>
                </c:pt>
                <c:pt idx="3386">
                  <c:v>90.258179999999996</c:v>
                </c:pt>
                <c:pt idx="3387">
                  <c:v>93.553489999999996</c:v>
                </c:pt>
                <c:pt idx="3388">
                  <c:v>96.874660000000006</c:v>
                </c:pt>
                <c:pt idx="3389">
                  <c:v>100.106674</c:v>
                </c:pt>
                <c:pt idx="3390">
                  <c:v>103.41522999999999</c:v>
                </c:pt>
                <c:pt idx="3391">
                  <c:v>106.652214</c:v>
                </c:pt>
                <c:pt idx="3392">
                  <c:v>109.97611999999999</c:v>
                </c:pt>
                <c:pt idx="3393">
                  <c:v>113.27782000000001</c:v>
                </c:pt>
                <c:pt idx="3394">
                  <c:v>116.58743</c:v>
                </c:pt>
                <c:pt idx="3395">
                  <c:v>119.91252</c:v>
                </c:pt>
                <c:pt idx="3396">
                  <c:v>123.15773</c:v>
                </c:pt>
                <c:pt idx="3397">
                  <c:v>126.46735</c:v>
                </c:pt>
                <c:pt idx="3398">
                  <c:v>129.69470000000001</c:v>
                </c:pt>
                <c:pt idx="3399">
                  <c:v>133.01462000000001</c:v>
                </c:pt>
                <c:pt idx="3400">
                  <c:v>198.80584999999999</c:v>
                </c:pt>
                <c:pt idx="3401">
                  <c:v>195.57057</c:v>
                </c:pt>
                <c:pt idx="3402">
                  <c:v>192.24725000000001</c:v>
                </c:pt>
                <c:pt idx="3403">
                  <c:v>188.94774000000001</c:v>
                </c:pt>
                <c:pt idx="3404">
                  <c:v>185.6353</c:v>
                </c:pt>
                <c:pt idx="3405">
                  <c:v>182.30875</c:v>
                </c:pt>
                <c:pt idx="3406">
                  <c:v>179.05981</c:v>
                </c:pt>
                <c:pt idx="3407">
                  <c:v>175.74919</c:v>
                </c:pt>
                <c:pt idx="3408">
                  <c:v>172.52296000000001</c:v>
                </c:pt>
                <c:pt idx="3409">
                  <c:v>169.20428000000001</c:v>
                </c:pt>
                <c:pt idx="3410">
                  <c:v>165.92084</c:v>
                </c:pt>
                <c:pt idx="3411">
                  <c:v>162.59966</c:v>
                </c:pt>
                <c:pt idx="3412">
                  <c:v>159.27343999999999</c:v>
                </c:pt>
                <c:pt idx="3413">
                  <c:v>156.00824</c:v>
                </c:pt>
                <c:pt idx="3414">
                  <c:v>152.69426000000001</c:v>
                </c:pt>
                <c:pt idx="3415">
                  <c:v>149.47139000000001</c:v>
                </c:pt>
                <c:pt idx="3416">
                  <c:v>146.15753000000001</c:v>
                </c:pt>
                <c:pt idx="3417">
                  <c:v>142.89150000000001</c:v>
                </c:pt>
                <c:pt idx="3418">
                  <c:v>139.56602000000001</c:v>
                </c:pt>
                <c:pt idx="3419">
                  <c:v>136.24430000000001</c:v>
                </c:pt>
                <c:pt idx="3420">
                  <c:v>132.96211</c:v>
                </c:pt>
                <c:pt idx="3421">
                  <c:v>129.64355</c:v>
                </c:pt>
                <c:pt idx="3422">
                  <c:v>126.41798</c:v>
                </c:pt>
                <c:pt idx="3423">
                  <c:v>123.107834</c:v>
                </c:pt>
                <c:pt idx="3424">
                  <c:v>119.858574</c:v>
                </c:pt>
                <c:pt idx="3425">
                  <c:v>116.533035</c:v>
                </c:pt>
                <c:pt idx="3426">
                  <c:v>113.22036</c:v>
                </c:pt>
                <c:pt idx="3427">
                  <c:v>109.92248499999999</c:v>
                </c:pt>
                <c:pt idx="3428">
                  <c:v>106.59963</c:v>
                </c:pt>
                <c:pt idx="3429">
                  <c:v>103.36574</c:v>
                </c:pt>
                <c:pt idx="3430">
                  <c:v>100.05728999999999</c:v>
                </c:pt>
                <c:pt idx="3431">
                  <c:v>96.822289999999995</c:v>
                </c:pt>
                <c:pt idx="3432">
                  <c:v>93.500029999999995</c:v>
                </c:pt>
                <c:pt idx="3433">
                  <c:v>90.200729999999993</c:v>
                </c:pt>
                <c:pt idx="3434">
                  <c:v>86.890420000000006</c:v>
                </c:pt>
                <c:pt idx="3435">
                  <c:v>83.565169999999995</c:v>
                </c:pt>
                <c:pt idx="3436">
                  <c:v>80.318640000000002</c:v>
                </c:pt>
                <c:pt idx="3437">
                  <c:v>77.009780000000006</c:v>
                </c:pt>
                <c:pt idx="3438">
                  <c:v>73.785020000000003</c:v>
                </c:pt>
                <c:pt idx="3439">
                  <c:v>70.468376000000006</c:v>
                </c:pt>
                <c:pt idx="3440">
                  <c:v>67.186220000000006</c:v>
                </c:pt>
                <c:pt idx="3441">
                  <c:v>63.868298000000003</c:v>
                </c:pt>
                <c:pt idx="3442">
                  <c:v>60.544530000000002</c:v>
                </c:pt>
                <c:pt idx="3443">
                  <c:v>57.283512000000002</c:v>
                </c:pt>
                <c:pt idx="3444">
                  <c:v>53.973156000000003</c:v>
                </c:pt>
                <c:pt idx="3445">
                  <c:v>50.754353000000002</c:v>
                </c:pt>
                <c:pt idx="3446">
                  <c:v>47.445480000000003</c:v>
                </c:pt>
                <c:pt idx="3447">
                  <c:v>44.184089999999998</c:v>
                </c:pt>
                <c:pt idx="3448">
                  <c:v>40.866013000000002</c:v>
                </c:pt>
                <c:pt idx="3449">
                  <c:v>37.551364999999997</c:v>
                </c:pt>
                <c:pt idx="3450">
                  <c:v>34.279525999999997</c:v>
                </c:pt>
                <c:pt idx="3451">
                  <c:v>30.972134</c:v>
                </c:pt>
                <c:pt idx="3452">
                  <c:v>27.76079</c:v>
                </c:pt>
                <c:pt idx="3453">
                  <c:v>24.469397000000001</c:v>
                </c:pt>
                <c:pt idx="3454">
                  <c:v>21.243691999999999</c:v>
                </c:pt>
                <c:pt idx="3455">
                  <c:v>17.953747</c:v>
                </c:pt>
                <c:pt idx="3456">
                  <c:v>14.689363</c:v>
                </c:pt>
                <c:pt idx="3457">
                  <c:v>11.470466</c:v>
                </c:pt>
                <c:pt idx="3458">
                  <c:v>8.2850684999999995</c:v>
                </c:pt>
                <c:pt idx="3459">
                  <c:v>5.3537755000000002</c:v>
                </c:pt>
                <c:pt idx="3460">
                  <c:v>3.0724192000000001</c:v>
                </c:pt>
                <c:pt idx="3461">
                  <c:v>3.4434624</c:v>
                </c:pt>
                <c:pt idx="3462">
                  <c:v>6.0171431999999996</c:v>
                </c:pt>
                <c:pt idx="3463">
                  <c:v>9.0656060000000007</c:v>
                </c:pt>
                <c:pt idx="3464">
                  <c:v>12.256142000000001</c:v>
                </c:pt>
                <c:pt idx="3465">
                  <c:v>15.509235</c:v>
                </c:pt>
                <c:pt idx="3466">
                  <c:v>18.710875999999999</c:v>
                </c:pt>
                <c:pt idx="3467">
                  <c:v>21.989044</c:v>
                </c:pt>
                <c:pt idx="3468">
                  <c:v>25.193982999999999</c:v>
                </c:pt>
                <c:pt idx="3469">
                  <c:v>28.497050999999999</c:v>
                </c:pt>
                <c:pt idx="3470">
                  <c:v>31.769027999999999</c:v>
                </c:pt>
                <c:pt idx="3471">
                  <c:v>35.078617000000001</c:v>
                </c:pt>
                <c:pt idx="3472">
                  <c:v>38.394550000000002</c:v>
                </c:pt>
                <c:pt idx="3473">
                  <c:v>41.6494</c:v>
                </c:pt>
                <c:pt idx="3474">
                  <c:v>44.955593</c:v>
                </c:pt>
                <c:pt idx="3475">
                  <c:v>48.173214000000002</c:v>
                </c:pt>
                <c:pt idx="3476">
                  <c:v>51.483806999999999</c:v>
                </c:pt>
                <c:pt idx="3477">
                  <c:v>54.748559999999998</c:v>
                </c:pt>
                <c:pt idx="3478">
                  <c:v>58.070970000000003</c:v>
                </c:pt>
                <c:pt idx="3479">
                  <c:v>61.389915000000002</c:v>
                </c:pt>
                <c:pt idx="3480">
                  <c:v>64.666929999999994</c:v>
                </c:pt>
                <c:pt idx="3481">
                  <c:v>67.981750000000005</c:v>
                </c:pt>
                <c:pt idx="3482">
                  <c:v>71.204589999999996</c:v>
                </c:pt>
                <c:pt idx="3483">
                  <c:v>74.513890000000004</c:v>
                </c:pt>
                <c:pt idx="3484">
                  <c:v>77.764250000000004</c:v>
                </c:pt>
                <c:pt idx="3485">
                  <c:v>81.08963</c:v>
                </c:pt>
                <c:pt idx="3486">
                  <c:v>84.402540000000002</c:v>
                </c:pt>
                <c:pt idx="3487">
                  <c:v>87.697630000000004</c:v>
                </c:pt>
                <c:pt idx="3488">
                  <c:v>91.01858</c:v>
                </c:pt>
                <c:pt idx="3489">
                  <c:v>94.250410000000002</c:v>
                </c:pt>
                <c:pt idx="3490">
                  <c:v>97.558809999999994</c:v>
                </c:pt>
                <c:pt idx="3491">
                  <c:v>100.79566</c:v>
                </c:pt>
                <c:pt idx="3492">
                  <c:v>104.11945</c:v>
                </c:pt>
                <c:pt idx="3493">
                  <c:v>107.42103</c:v>
                </c:pt>
                <c:pt idx="3494">
                  <c:v>110.73054</c:v>
                </c:pt>
                <c:pt idx="3495">
                  <c:v>114.05551</c:v>
                </c:pt>
                <c:pt idx="3496">
                  <c:v>117.30062</c:v>
                </c:pt>
                <c:pt idx="3497">
                  <c:v>120.610146</c:v>
                </c:pt>
                <c:pt idx="3498">
                  <c:v>123.83743</c:v>
                </c:pt>
                <c:pt idx="3499">
                  <c:v>127.15728</c:v>
                </c:pt>
                <c:pt idx="3500">
                  <c:v>204.51259999999999</c:v>
                </c:pt>
                <c:pt idx="3501">
                  <c:v>201.2773</c:v>
                </c:pt>
                <c:pt idx="3502">
                  <c:v>197.95396</c:v>
                </c:pt>
                <c:pt idx="3503">
                  <c:v>194.65439000000001</c:v>
                </c:pt>
                <c:pt idx="3504">
                  <c:v>191.34196</c:v>
                </c:pt>
                <c:pt idx="3505">
                  <c:v>188.01541</c:v>
                </c:pt>
                <c:pt idx="3506">
                  <c:v>184.76648</c:v>
                </c:pt>
                <c:pt idx="3507">
                  <c:v>181.45586</c:v>
                </c:pt>
                <c:pt idx="3508">
                  <c:v>178.22958</c:v>
                </c:pt>
                <c:pt idx="3509">
                  <c:v>174.91088999999999</c:v>
                </c:pt>
                <c:pt idx="3510">
                  <c:v>171.62739999999999</c:v>
                </c:pt>
                <c:pt idx="3511">
                  <c:v>168.30618000000001</c:v>
                </c:pt>
                <c:pt idx="3512">
                  <c:v>164.97993</c:v>
                </c:pt>
                <c:pt idx="3513">
                  <c:v>161.71475000000001</c:v>
                </c:pt>
                <c:pt idx="3514">
                  <c:v>158.40074000000001</c:v>
                </c:pt>
                <c:pt idx="3515">
                  <c:v>155.17786000000001</c:v>
                </c:pt>
                <c:pt idx="3516">
                  <c:v>151.86394999999999</c:v>
                </c:pt>
                <c:pt idx="3517">
                  <c:v>148.59784999999999</c:v>
                </c:pt>
                <c:pt idx="3518">
                  <c:v>145.27234000000001</c:v>
                </c:pt>
                <c:pt idx="3519">
                  <c:v>141.95054999999999</c:v>
                </c:pt>
                <c:pt idx="3520">
                  <c:v>138.66837000000001</c:v>
                </c:pt>
                <c:pt idx="3521">
                  <c:v>135.34976</c:v>
                </c:pt>
                <c:pt idx="3522">
                  <c:v>132.12415999999999</c:v>
                </c:pt>
                <c:pt idx="3523">
                  <c:v>128.81396000000001</c:v>
                </c:pt>
                <c:pt idx="3524">
                  <c:v>125.5646</c:v>
                </c:pt>
                <c:pt idx="3525">
                  <c:v>122.23899</c:v>
                </c:pt>
                <c:pt idx="3526">
                  <c:v>118.926216</c:v>
                </c:pt>
                <c:pt idx="3527">
                  <c:v>115.6283</c:v>
                </c:pt>
                <c:pt idx="3528">
                  <c:v>112.305374</c:v>
                </c:pt>
                <c:pt idx="3529">
                  <c:v>109.07142</c:v>
                </c:pt>
                <c:pt idx="3530">
                  <c:v>105.76287000000001</c:v>
                </c:pt>
                <c:pt idx="3531">
                  <c:v>102.52772</c:v>
                </c:pt>
                <c:pt idx="3532">
                  <c:v>99.205309999999997</c:v>
                </c:pt>
                <c:pt idx="3533">
                  <c:v>95.905810000000002</c:v>
                </c:pt>
                <c:pt idx="3534">
                  <c:v>92.595370000000003</c:v>
                </c:pt>
                <c:pt idx="3535">
                  <c:v>89.269940000000005</c:v>
                </c:pt>
                <c:pt idx="3536">
                  <c:v>86.02328</c:v>
                </c:pt>
                <c:pt idx="3537">
                  <c:v>82.714190000000002</c:v>
                </c:pt>
                <c:pt idx="3538">
                  <c:v>79.489136000000002</c:v>
                </c:pt>
                <c:pt idx="3539">
                  <c:v>76.172139999999999</c:v>
                </c:pt>
                <c:pt idx="3540">
                  <c:v>72.889560000000003</c:v>
                </c:pt>
                <c:pt idx="3541">
                  <c:v>69.57123</c:v>
                </c:pt>
                <c:pt idx="3542">
                  <c:v>66.246989999999997</c:v>
                </c:pt>
                <c:pt idx="3543">
                  <c:v>62.985500000000002</c:v>
                </c:pt>
                <c:pt idx="3544">
                  <c:v>59.674520000000001</c:v>
                </c:pt>
                <c:pt idx="3545">
                  <c:v>56.454932999999997</c:v>
                </c:pt>
                <c:pt idx="3546">
                  <c:v>53.145015999999998</c:v>
                </c:pt>
                <c:pt idx="3547">
                  <c:v>49.882300000000001</c:v>
                </c:pt>
                <c:pt idx="3548">
                  <c:v>46.562660000000001</c:v>
                </c:pt>
                <c:pt idx="3549">
                  <c:v>43.246093999999999</c:v>
                </c:pt>
                <c:pt idx="3550">
                  <c:v>39.971980000000002</c:v>
                </c:pt>
                <c:pt idx="3551">
                  <c:v>36.661532999999999</c:v>
                </c:pt>
                <c:pt idx="3552">
                  <c:v>33.446075</c:v>
                </c:pt>
                <c:pt idx="3553">
                  <c:v>30.14855</c:v>
                </c:pt>
                <c:pt idx="3554">
                  <c:v>26.913934999999999</c:v>
                </c:pt>
                <c:pt idx="3555">
                  <c:v>23.610009999999999</c:v>
                </c:pt>
                <c:pt idx="3556">
                  <c:v>20.323294000000001</c:v>
                </c:pt>
                <c:pt idx="3557">
                  <c:v>17.064565999999999</c:v>
                </c:pt>
                <c:pt idx="3558">
                  <c:v>13.796284999999999</c:v>
                </c:pt>
                <c:pt idx="3559">
                  <c:v>10.651279000000001</c:v>
                </c:pt>
                <c:pt idx="3560">
                  <c:v>7.5133175999999997</c:v>
                </c:pt>
                <c:pt idx="3561">
                  <c:v>4.6809883000000001</c:v>
                </c:pt>
                <c:pt idx="3562">
                  <c:v>2.8841169999999998</c:v>
                </c:pt>
                <c:pt idx="3563">
                  <c:v>4.0745415999999999</c:v>
                </c:pt>
                <c:pt idx="3564">
                  <c:v>6.844233</c:v>
                </c:pt>
                <c:pt idx="3565">
                  <c:v>9.9597429999999996</c:v>
                </c:pt>
                <c:pt idx="3566">
                  <c:v>13.103529</c:v>
                </c:pt>
                <c:pt idx="3567">
                  <c:v>16.350435000000001</c:v>
                </c:pt>
                <c:pt idx="3568">
                  <c:v>19.537476000000002</c:v>
                </c:pt>
                <c:pt idx="3569">
                  <c:v>22.829031000000001</c:v>
                </c:pt>
                <c:pt idx="3570">
                  <c:v>26.092842000000001</c:v>
                </c:pt>
                <c:pt idx="3571">
                  <c:v>29.396892999999999</c:v>
                </c:pt>
                <c:pt idx="3572">
                  <c:v>32.708329999999997</c:v>
                </c:pt>
                <c:pt idx="3573">
                  <c:v>35.960090000000001</c:v>
                </c:pt>
                <c:pt idx="3574">
                  <c:v>39.263710000000003</c:v>
                </c:pt>
                <c:pt idx="3575">
                  <c:v>42.479399999999998</c:v>
                </c:pt>
                <c:pt idx="3576">
                  <c:v>45.788466999999997</c:v>
                </c:pt>
                <c:pt idx="3577">
                  <c:v>49.051850000000002</c:v>
                </c:pt>
                <c:pt idx="3578">
                  <c:v>52.373263999999999</c:v>
                </c:pt>
                <c:pt idx="3579">
                  <c:v>55.691189999999999</c:v>
                </c:pt>
                <c:pt idx="3580">
                  <c:v>58.967495</c:v>
                </c:pt>
                <c:pt idx="3581">
                  <c:v>62.281599999999997</c:v>
                </c:pt>
                <c:pt idx="3582">
                  <c:v>65.503900000000002</c:v>
                </c:pt>
                <c:pt idx="3583">
                  <c:v>68.812709999999996</c:v>
                </c:pt>
                <c:pt idx="3584">
                  <c:v>72.06259</c:v>
                </c:pt>
                <c:pt idx="3585">
                  <c:v>75.387640000000005</c:v>
                </c:pt>
                <c:pt idx="3586">
                  <c:v>78.700140000000005</c:v>
                </c:pt>
                <c:pt idx="3587">
                  <c:v>81.994990000000001</c:v>
                </c:pt>
                <c:pt idx="3588">
                  <c:v>85.315619999999996</c:v>
                </c:pt>
                <c:pt idx="3589">
                  <c:v>88.547240000000002</c:v>
                </c:pt>
                <c:pt idx="3590">
                  <c:v>91.855414999999994</c:v>
                </c:pt>
                <c:pt idx="3591">
                  <c:v>95.092060000000004</c:v>
                </c:pt>
                <c:pt idx="3592">
                  <c:v>98.415694999999999</c:v>
                </c:pt>
                <c:pt idx="3593">
                  <c:v>101.71706</c:v>
                </c:pt>
                <c:pt idx="3594">
                  <c:v>105.02645</c:v>
                </c:pt>
                <c:pt idx="3595">
                  <c:v>108.35126</c:v>
                </c:pt>
                <c:pt idx="3596">
                  <c:v>111.59627500000001</c:v>
                </c:pt>
                <c:pt idx="3597">
                  <c:v>114.90568</c:v>
                </c:pt>
                <c:pt idx="3598">
                  <c:v>118.13284</c:v>
                </c:pt>
                <c:pt idx="3599">
                  <c:v>121.4526</c:v>
                </c:pt>
                <c:pt idx="3600">
                  <c:v>210.46849</c:v>
                </c:pt>
                <c:pt idx="3601">
                  <c:v>207.23317</c:v>
                </c:pt>
                <c:pt idx="3602">
                  <c:v>203.90979999999999</c:v>
                </c:pt>
                <c:pt idx="3603">
                  <c:v>200.61023</c:v>
                </c:pt>
                <c:pt idx="3604">
                  <c:v>197.29777999999999</c:v>
                </c:pt>
                <c:pt idx="3605">
                  <c:v>193.97119000000001</c:v>
                </c:pt>
                <c:pt idx="3606">
                  <c:v>190.72224</c:v>
                </c:pt>
                <c:pt idx="3607">
                  <c:v>187.41158999999999</c:v>
                </c:pt>
                <c:pt idx="3608">
                  <c:v>184.18531999999999</c:v>
                </c:pt>
                <c:pt idx="3609">
                  <c:v>180.86658</c:v>
                </c:pt>
                <c:pt idx="3610">
                  <c:v>177.58304999999999</c:v>
                </c:pt>
                <c:pt idx="3611">
                  <c:v>174.26183</c:v>
                </c:pt>
                <c:pt idx="3612">
                  <c:v>170.93555000000001</c:v>
                </c:pt>
                <c:pt idx="3613">
                  <c:v>167.67035000000001</c:v>
                </c:pt>
                <c:pt idx="3614">
                  <c:v>164.35631000000001</c:v>
                </c:pt>
                <c:pt idx="3615">
                  <c:v>161.13337999999999</c:v>
                </c:pt>
                <c:pt idx="3616">
                  <c:v>157.81943000000001</c:v>
                </c:pt>
                <c:pt idx="3617">
                  <c:v>154.55327</c:v>
                </c:pt>
                <c:pt idx="3618">
                  <c:v>151.22772000000001</c:v>
                </c:pt>
                <c:pt idx="3619">
                  <c:v>147.90588</c:v>
                </c:pt>
                <c:pt idx="3620">
                  <c:v>144.62363999999999</c:v>
                </c:pt>
                <c:pt idx="3621">
                  <c:v>141.30502000000001</c:v>
                </c:pt>
                <c:pt idx="3622">
                  <c:v>138.07936000000001</c:v>
                </c:pt>
                <c:pt idx="3623">
                  <c:v>134.76907</c:v>
                </c:pt>
                <c:pt idx="3624">
                  <c:v>131.51964000000001</c:v>
                </c:pt>
                <c:pt idx="3625">
                  <c:v>128.19394</c:v>
                </c:pt>
                <c:pt idx="3626">
                  <c:v>124.88109</c:v>
                </c:pt>
                <c:pt idx="3627">
                  <c:v>121.5831</c:v>
                </c:pt>
                <c:pt idx="3628">
                  <c:v>118.260086</c:v>
                </c:pt>
                <c:pt idx="3629">
                  <c:v>115.02603999999999</c:v>
                </c:pt>
                <c:pt idx="3630">
                  <c:v>111.71738000000001</c:v>
                </c:pt>
                <c:pt idx="3631">
                  <c:v>108.48209</c:v>
                </c:pt>
                <c:pt idx="3632">
                  <c:v>105.15952</c:v>
                </c:pt>
                <c:pt idx="3633">
                  <c:v>101.85987</c:v>
                </c:pt>
                <c:pt idx="3634">
                  <c:v>98.549255000000002</c:v>
                </c:pt>
                <c:pt idx="3635">
                  <c:v>95.223669999999998</c:v>
                </c:pt>
                <c:pt idx="3636">
                  <c:v>91.976814000000005</c:v>
                </c:pt>
                <c:pt idx="3637">
                  <c:v>88.667509999999993</c:v>
                </c:pt>
                <c:pt idx="3638">
                  <c:v>85.442189999999997</c:v>
                </c:pt>
                <c:pt idx="3639">
                  <c:v>82.124880000000005</c:v>
                </c:pt>
                <c:pt idx="3640">
                  <c:v>78.841939999999994</c:v>
                </c:pt>
                <c:pt idx="3641">
                  <c:v>75.523210000000006</c:v>
                </c:pt>
                <c:pt idx="3642">
                  <c:v>72.198554999999999</c:v>
                </c:pt>
                <c:pt idx="3643">
                  <c:v>68.936599999999999</c:v>
                </c:pt>
                <c:pt idx="3644">
                  <c:v>65.625069999999994</c:v>
                </c:pt>
                <c:pt idx="3645">
                  <c:v>62.404815999999997</c:v>
                </c:pt>
                <c:pt idx="3646">
                  <c:v>59.094036000000003</c:v>
                </c:pt>
                <c:pt idx="3647">
                  <c:v>55.83032</c:v>
                </c:pt>
                <c:pt idx="3648">
                  <c:v>52.509414999999997</c:v>
                </c:pt>
                <c:pt idx="3649">
                  <c:v>49.191451999999998</c:v>
                </c:pt>
                <c:pt idx="3650">
                  <c:v>45.915590000000002</c:v>
                </c:pt>
                <c:pt idx="3651">
                  <c:v>42.603003999999999</c:v>
                </c:pt>
                <c:pt idx="3652">
                  <c:v>39.384754000000001</c:v>
                </c:pt>
                <c:pt idx="3653">
                  <c:v>36.08334</c:v>
                </c:pt>
                <c:pt idx="3654">
                  <c:v>32.843555000000002</c:v>
                </c:pt>
                <c:pt idx="3655">
                  <c:v>29.532011000000001</c:v>
                </c:pt>
                <c:pt idx="3656">
                  <c:v>26.234703</c:v>
                </c:pt>
                <c:pt idx="3657">
                  <c:v>22.959484</c:v>
                </c:pt>
                <c:pt idx="3658">
                  <c:v>19.66433</c:v>
                </c:pt>
                <c:pt idx="3659">
                  <c:v>16.470310000000001</c:v>
                </c:pt>
                <c:pt idx="3660">
                  <c:v>13.222830999999999</c:v>
                </c:pt>
                <c:pt idx="3661">
                  <c:v>10.086589999999999</c:v>
                </c:pt>
                <c:pt idx="3662">
                  <c:v>6.9673524000000002</c:v>
                </c:pt>
                <c:pt idx="3663">
                  <c:v>4.1824300000000001</c:v>
                </c:pt>
                <c:pt idx="3664">
                  <c:v>2.8790498000000002</c:v>
                </c:pt>
                <c:pt idx="3665">
                  <c:v>4.5840405999999998</c:v>
                </c:pt>
                <c:pt idx="3666">
                  <c:v>7.4052515000000003</c:v>
                </c:pt>
                <c:pt idx="3667">
                  <c:v>10.537224999999999</c:v>
                </c:pt>
                <c:pt idx="3668">
                  <c:v>13.673313</c:v>
                </c:pt>
                <c:pt idx="3669">
                  <c:v>16.936973999999999</c:v>
                </c:pt>
                <c:pt idx="3670">
                  <c:v>20.183758000000001</c:v>
                </c:pt>
                <c:pt idx="3671">
                  <c:v>23.476908000000002</c:v>
                </c:pt>
                <c:pt idx="3672">
                  <c:v>26.780429999999999</c:v>
                </c:pt>
                <c:pt idx="3673">
                  <c:v>30.026834000000001</c:v>
                </c:pt>
                <c:pt idx="3674">
                  <c:v>33.326343999999999</c:v>
                </c:pt>
                <c:pt idx="3675">
                  <c:v>36.539099999999998</c:v>
                </c:pt>
                <c:pt idx="3676">
                  <c:v>39.845905000000002</c:v>
                </c:pt>
                <c:pt idx="3677">
                  <c:v>43.107439999999997</c:v>
                </c:pt>
                <c:pt idx="3678">
                  <c:v>46.427418000000003</c:v>
                </c:pt>
                <c:pt idx="3679">
                  <c:v>49.744010000000003</c:v>
                </c:pt>
                <c:pt idx="3680">
                  <c:v>53.019300000000001</c:v>
                </c:pt>
                <c:pt idx="3681">
                  <c:v>56.332478000000002</c:v>
                </c:pt>
                <c:pt idx="3682">
                  <c:v>59.554054000000001</c:v>
                </c:pt>
                <c:pt idx="3683">
                  <c:v>62.862278000000003</c:v>
                </c:pt>
                <c:pt idx="3684">
                  <c:v>66.111630000000005</c:v>
                </c:pt>
                <c:pt idx="3685">
                  <c:v>69.436260000000004</c:v>
                </c:pt>
                <c:pt idx="3686">
                  <c:v>72.748320000000007</c:v>
                </c:pt>
                <c:pt idx="3687">
                  <c:v>76.042816000000002</c:v>
                </c:pt>
                <c:pt idx="3688">
                  <c:v>79.363100000000003</c:v>
                </c:pt>
                <c:pt idx="3689">
                  <c:v>82.594440000000006</c:v>
                </c:pt>
                <c:pt idx="3690">
                  <c:v>85.902370000000005</c:v>
                </c:pt>
                <c:pt idx="3691">
                  <c:v>89.13879</c:v>
                </c:pt>
                <c:pt idx="3692">
                  <c:v>92.462249999999997</c:v>
                </c:pt>
                <c:pt idx="3693">
                  <c:v>95.763409999999993</c:v>
                </c:pt>
                <c:pt idx="3694">
                  <c:v>99.072659999999999</c:v>
                </c:pt>
                <c:pt idx="3695">
                  <c:v>102.39729</c:v>
                </c:pt>
                <c:pt idx="3696">
                  <c:v>105.64216999999999</c:v>
                </c:pt>
                <c:pt idx="3697">
                  <c:v>108.95144999999999</c:v>
                </c:pt>
                <c:pt idx="3698">
                  <c:v>112.1785</c:v>
                </c:pt>
                <c:pt idx="3699">
                  <c:v>115.49817</c:v>
                </c:pt>
                <c:pt idx="3700">
                  <c:v>216.19732999999999</c:v>
                </c:pt>
                <c:pt idx="3701">
                  <c:v>212.96198999999999</c:v>
                </c:pt>
                <c:pt idx="3702">
                  <c:v>209.6386</c:v>
                </c:pt>
                <c:pt idx="3703">
                  <c:v>206.33902</c:v>
                </c:pt>
                <c:pt idx="3704">
                  <c:v>203.02652</c:v>
                </c:pt>
                <c:pt idx="3705">
                  <c:v>199.69991999999999</c:v>
                </c:pt>
                <c:pt idx="3706">
                  <c:v>196.45093</c:v>
                </c:pt>
                <c:pt idx="3707">
                  <c:v>193.14024000000001</c:v>
                </c:pt>
                <c:pt idx="3708">
                  <c:v>189.91394</c:v>
                </c:pt>
                <c:pt idx="3709">
                  <c:v>186.59514999999999</c:v>
                </c:pt>
                <c:pt idx="3710">
                  <c:v>183.31163000000001</c:v>
                </c:pt>
                <c:pt idx="3711">
                  <c:v>179.99033</c:v>
                </c:pt>
                <c:pt idx="3712">
                  <c:v>176.66405</c:v>
                </c:pt>
                <c:pt idx="3713">
                  <c:v>173.39877000000001</c:v>
                </c:pt>
                <c:pt idx="3714">
                  <c:v>170.08468999999999</c:v>
                </c:pt>
                <c:pt idx="3715">
                  <c:v>166.86170999999999</c:v>
                </c:pt>
                <c:pt idx="3716">
                  <c:v>163.54773</c:v>
                </c:pt>
                <c:pt idx="3717">
                  <c:v>160.28154000000001</c:v>
                </c:pt>
                <c:pt idx="3718">
                  <c:v>156.95590000000001</c:v>
                </c:pt>
                <c:pt idx="3719">
                  <c:v>153.63403</c:v>
                </c:pt>
                <c:pt idx="3720">
                  <c:v>150.35172</c:v>
                </c:pt>
                <c:pt idx="3721">
                  <c:v>147.03304</c:v>
                </c:pt>
                <c:pt idx="3722">
                  <c:v>143.8073</c:v>
                </c:pt>
                <c:pt idx="3723">
                  <c:v>140.49692999999999</c:v>
                </c:pt>
                <c:pt idx="3724">
                  <c:v>137.24744999999999</c:v>
                </c:pt>
                <c:pt idx="3725">
                  <c:v>133.92165</c:v>
                </c:pt>
                <c:pt idx="3726">
                  <c:v>130.60873000000001</c:v>
                </c:pt>
                <c:pt idx="3727">
                  <c:v>127.31059999999999</c:v>
                </c:pt>
                <c:pt idx="3728">
                  <c:v>123.98751</c:v>
                </c:pt>
                <c:pt idx="3729">
                  <c:v>120.753334</c:v>
                </c:pt>
                <c:pt idx="3730">
                  <c:v>117.44455000000001</c:v>
                </c:pt>
                <c:pt idx="3731">
                  <c:v>114.20914999999999</c:v>
                </c:pt>
                <c:pt idx="3732">
                  <c:v>110.88641</c:v>
                </c:pt>
                <c:pt idx="3733">
                  <c:v>107.58665000000001</c:v>
                </c:pt>
                <c:pt idx="3734">
                  <c:v>104.27581000000001</c:v>
                </c:pt>
                <c:pt idx="3735">
                  <c:v>100.95007</c:v>
                </c:pt>
                <c:pt idx="3736">
                  <c:v>97.70299</c:v>
                </c:pt>
                <c:pt idx="3737">
                  <c:v>94.393456</c:v>
                </c:pt>
                <c:pt idx="3738">
                  <c:v>91.167914999999994</c:v>
                </c:pt>
                <c:pt idx="3739">
                  <c:v>87.850290000000001</c:v>
                </c:pt>
                <c:pt idx="3740">
                  <c:v>84.567089999999993</c:v>
                </c:pt>
                <c:pt idx="3741">
                  <c:v>81.247950000000003</c:v>
                </c:pt>
                <c:pt idx="3742">
                  <c:v>77.922960000000003</c:v>
                </c:pt>
                <c:pt idx="3743">
                  <c:v>74.660510000000002</c:v>
                </c:pt>
                <c:pt idx="3744">
                  <c:v>71.348495</c:v>
                </c:pt>
                <c:pt idx="3745">
                  <c:v>68.127669999999995</c:v>
                </c:pt>
                <c:pt idx="3746">
                  <c:v>64.81617</c:v>
                </c:pt>
                <c:pt idx="3747">
                  <c:v>61.551735000000001</c:v>
                </c:pt>
                <c:pt idx="3748">
                  <c:v>58.229790000000001</c:v>
                </c:pt>
                <c:pt idx="3749">
                  <c:v>54.910815999999997</c:v>
                </c:pt>
                <c:pt idx="3750">
                  <c:v>51.633540000000004</c:v>
                </c:pt>
                <c:pt idx="3751">
                  <c:v>48.319423999999998</c:v>
                </c:pt>
                <c:pt idx="3752">
                  <c:v>45.099212999999999</c:v>
                </c:pt>
                <c:pt idx="3753">
                  <c:v>41.795229999999997</c:v>
                </c:pt>
                <c:pt idx="3754">
                  <c:v>38.552337999999999</c:v>
                </c:pt>
                <c:pt idx="3755">
                  <c:v>35.236280000000001</c:v>
                </c:pt>
                <c:pt idx="3756">
                  <c:v>31.933406999999999</c:v>
                </c:pt>
                <c:pt idx="3757">
                  <c:v>28.649933000000001</c:v>
                </c:pt>
                <c:pt idx="3758">
                  <c:v>25.343304</c:v>
                </c:pt>
                <c:pt idx="3759">
                  <c:v>22.131416000000002</c:v>
                </c:pt>
                <c:pt idx="3760">
                  <c:v>18.853199</c:v>
                </c:pt>
                <c:pt idx="3761">
                  <c:v>15.660391000000001</c:v>
                </c:pt>
                <c:pt idx="3762">
                  <c:v>12.407870000000001</c:v>
                </c:pt>
                <c:pt idx="3763">
                  <c:v>9.2236595000000001</c:v>
                </c:pt>
                <c:pt idx="3764">
                  <c:v>6.1576624000000004</c:v>
                </c:pt>
                <c:pt idx="3765">
                  <c:v>3.5387485000000001</c:v>
                </c:pt>
                <c:pt idx="3766">
                  <c:v>3.0210577999999999</c:v>
                </c:pt>
                <c:pt idx="3767">
                  <c:v>5.2328570000000001</c:v>
                </c:pt>
                <c:pt idx="3768">
                  <c:v>8.1440809999999999</c:v>
                </c:pt>
                <c:pt idx="3769">
                  <c:v>11.321712</c:v>
                </c:pt>
                <c:pt idx="3770">
                  <c:v>14.527775999999999</c:v>
                </c:pt>
                <c:pt idx="3771">
                  <c:v>17.798145000000002</c:v>
                </c:pt>
                <c:pt idx="3772">
                  <c:v>21.087463</c:v>
                </c:pt>
                <c:pt idx="3773">
                  <c:v>24.324750000000002</c:v>
                </c:pt>
                <c:pt idx="3774">
                  <c:v>27.617979999999999</c:v>
                </c:pt>
                <c:pt idx="3775">
                  <c:v>30.826519999999999</c:v>
                </c:pt>
                <c:pt idx="3776">
                  <c:v>34.130234000000002</c:v>
                </c:pt>
                <c:pt idx="3777">
                  <c:v>37.389515000000003</c:v>
                </c:pt>
                <c:pt idx="3778">
                  <c:v>40.707607000000003</c:v>
                </c:pt>
                <c:pt idx="3779">
                  <c:v>44.022675</c:v>
                </c:pt>
                <c:pt idx="3780">
                  <c:v>47.29663</c:v>
                </c:pt>
                <c:pt idx="3781">
                  <c:v>50.608753</c:v>
                </c:pt>
                <c:pt idx="3782">
                  <c:v>53.829517000000003</c:v>
                </c:pt>
                <c:pt idx="3783">
                  <c:v>57.137107999999998</c:v>
                </c:pt>
                <c:pt idx="3784">
                  <c:v>60.386000000000003</c:v>
                </c:pt>
                <c:pt idx="3785">
                  <c:v>63.710169999999998</c:v>
                </c:pt>
                <c:pt idx="3786">
                  <c:v>67.021860000000004</c:v>
                </c:pt>
                <c:pt idx="3787">
                  <c:v>70.315929999999994</c:v>
                </c:pt>
                <c:pt idx="3788">
                  <c:v>73.635863999999998</c:v>
                </c:pt>
                <c:pt idx="3789">
                  <c:v>76.866900000000001</c:v>
                </c:pt>
                <c:pt idx="3790">
                  <c:v>80.174610000000001</c:v>
                </c:pt>
                <c:pt idx="3791">
                  <c:v>83.410870000000003</c:v>
                </c:pt>
                <c:pt idx="3792">
                  <c:v>86.734179999999995</c:v>
                </c:pt>
                <c:pt idx="3793">
                  <c:v>90.035229999999999</c:v>
                </c:pt>
                <c:pt idx="3794">
                  <c:v>93.344290000000001</c:v>
                </c:pt>
                <c:pt idx="3795">
                  <c:v>96.668785</c:v>
                </c:pt>
                <c:pt idx="3796">
                  <c:v>99.913505999999998</c:v>
                </c:pt>
                <c:pt idx="3797">
                  <c:v>103.22266399999999</c:v>
                </c:pt>
                <c:pt idx="3798">
                  <c:v>106.44965000000001</c:v>
                </c:pt>
                <c:pt idx="3799">
                  <c:v>109.76926</c:v>
                </c:pt>
                <c:pt idx="3800">
                  <c:v>222.03910999999999</c:v>
                </c:pt>
                <c:pt idx="3801">
                  <c:v>218.80376000000001</c:v>
                </c:pt>
                <c:pt idx="3802">
                  <c:v>215.48034999999999</c:v>
                </c:pt>
                <c:pt idx="3803">
                  <c:v>212.18073999999999</c:v>
                </c:pt>
                <c:pt idx="3804">
                  <c:v>208.86823000000001</c:v>
                </c:pt>
                <c:pt idx="3805">
                  <c:v>205.54160999999999</c:v>
                </c:pt>
                <c:pt idx="3806">
                  <c:v>202.29259999999999</c:v>
                </c:pt>
                <c:pt idx="3807">
                  <c:v>198.9819</c:v>
                </c:pt>
                <c:pt idx="3808">
                  <c:v>195.75558000000001</c:v>
                </c:pt>
                <c:pt idx="3809">
                  <c:v>192.43677</c:v>
                </c:pt>
                <c:pt idx="3810">
                  <c:v>189.15323000000001</c:v>
                </c:pt>
                <c:pt idx="3811">
                  <c:v>185.83189999999999</c:v>
                </c:pt>
                <c:pt idx="3812">
                  <c:v>182.50557000000001</c:v>
                </c:pt>
                <c:pt idx="3813">
                  <c:v>179.24028000000001</c:v>
                </c:pt>
                <c:pt idx="3814">
                  <c:v>175.92617999999999</c:v>
                </c:pt>
                <c:pt idx="3815">
                  <c:v>172.70317</c:v>
                </c:pt>
                <c:pt idx="3816">
                  <c:v>169.38912999999999</c:v>
                </c:pt>
                <c:pt idx="3817">
                  <c:v>166.12294</c:v>
                </c:pt>
                <c:pt idx="3818">
                  <c:v>162.79723999999999</c:v>
                </c:pt>
                <c:pt idx="3819">
                  <c:v>159.47533999999999</c:v>
                </c:pt>
                <c:pt idx="3820">
                  <c:v>156.19298000000001</c:v>
                </c:pt>
                <c:pt idx="3821">
                  <c:v>152.87423999999999</c:v>
                </c:pt>
                <c:pt idx="3822">
                  <c:v>149.64845</c:v>
                </c:pt>
                <c:pt idx="3823">
                  <c:v>146.33806000000001</c:v>
                </c:pt>
                <c:pt idx="3824">
                  <c:v>143.08852999999999</c:v>
                </c:pt>
                <c:pt idx="3825">
                  <c:v>139.76263</c:v>
                </c:pt>
                <c:pt idx="3826">
                  <c:v>136.44968</c:v>
                </c:pt>
                <c:pt idx="3827">
                  <c:v>133.15145999999999</c:v>
                </c:pt>
                <c:pt idx="3828">
                  <c:v>129.82830999999999</c:v>
                </c:pt>
                <c:pt idx="3829">
                  <c:v>126.594055</c:v>
                </c:pt>
                <c:pt idx="3830">
                  <c:v>123.28518</c:v>
                </c:pt>
                <c:pt idx="3831">
                  <c:v>120.0497</c:v>
                </c:pt>
                <c:pt idx="3832">
                  <c:v>116.726845</c:v>
                </c:pt>
                <c:pt idx="3833">
                  <c:v>113.42697</c:v>
                </c:pt>
                <c:pt idx="3834">
                  <c:v>110.116005</c:v>
                </c:pt>
                <c:pt idx="3835">
                  <c:v>106.79015</c:v>
                </c:pt>
                <c:pt idx="3836">
                  <c:v>103.54292</c:v>
                </c:pt>
                <c:pt idx="3837">
                  <c:v>100.23324599999999</c:v>
                </c:pt>
                <c:pt idx="3838">
                  <c:v>97.00752</c:v>
                </c:pt>
                <c:pt idx="3839">
                  <c:v>93.689673999999997</c:v>
                </c:pt>
                <c:pt idx="3840">
                  <c:v>90.406265000000005</c:v>
                </c:pt>
                <c:pt idx="3841">
                  <c:v>87.086844999999997</c:v>
                </c:pt>
                <c:pt idx="3842">
                  <c:v>83.761610000000005</c:v>
                </c:pt>
                <c:pt idx="3843">
                  <c:v>80.498850000000004</c:v>
                </c:pt>
                <c:pt idx="3844">
                  <c:v>77.186499999999995</c:v>
                </c:pt>
                <c:pt idx="3845">
                  <c:v>73.965289999999996</c:v>
                </c:pt>
                <c:pt idx="3846">
                  <c:v>70.653279999999995</c:v>
                </c:pt>
                <c:pt idx="3847">
                  <c:v>67.388310000000004</c:v>
                </c:pt>
                <c:pt idx="3848">
                  <c:v>64.06568</c:v>
                </c:pt>
                <c:pt idx="3849">
                  <c:v>60.746006000000001</c:v>
                </c:pt>
                <c:pt idx="3850">
                  <c:v>57.467854000000003</c:v>
                </c:pt>
                <c:pt idx="3851">
                  <c:v>54.152755999999997</c:v>
                </c:pt>
                <c:pt idx="3852">
                  <c:v>50.931316000000002</c:v>
                </c:pt>
                <c:pt idx="3853">
                  <c:v>47.625729999999997</c:v>
                </c:pt>
                <c:pt idx="3854">
                  <c:v>44.380893999999998</c:v>
                </c:pt>
                <c:pt idx="3855">
                  <c:v>41.062170000000002</c:v>
                </c:pt>
                <c:pt idx="3856">
                  <c:v>37.756120000000003</c:v>
                </c:pt>
                <c:pt idx="3857">
                  <c:v>34.468307000000003</c:v>
                </c:pt>
                <c:pt idx="3858">
                  <c:v>31.156006000000001</c:v>
                </c:pt>
                <c:pt idx="3859">
                  <c:v>27.936024</c:v>
                </c:pt>
                <c:pt idx="3860">
                  <c:v>24.645320000000002</c:v>
                </c:pt>
                <c:pt idx="3861">
                  <c:v>21.432966</c:v>
                </c:pt>
                <c:pt idx="3862">
                  <c:v>18.144848</c:v>
                </c:pt>
                <c:pt idx="3863">
                  <c:v>14.892215999999999</c:v>
                </c:pt>
                <c:pt idx="3864">
                  <c:v>11.658704</c:v>
                </c:pt>
                <c:pt idx="3865">
                  <c:v>8.4653700000000001</c:v>
                </c:pt>
                <c:pt idx="3866">
                  <c:v>5.5065474999999999</c:v>
                </c:pt>
                <c:pt idx="3867">
                  <c:v>3.1454925999999999</c:v>
                </c:pt>
                <c:pt idx="3868">
                  <c:v>3.3354656999999999</c:v>
                </c:pt>
                <c:pt idx="3869">
                  <c:v>5.8470105999999999</c:v>
                </c:pt>
                <c:pt idx="3870">
                  <c:v>8.8694839999999999</c:v>
                </c:pt>
                <c:pt idx="3871">
                  <c:v>12.065668000000001</c:v>
                </c:pt>
                <c:pt idx="3872">
                  <c:v>15.317202</c:v>
                </c:pt>
                <c:pt idx="3873">
                  <c:v>18.533628</c:v>
                </c:pt>
                <c:pt idx="3874">
                  <c:v>21.813621999999999</c:v>
                </c:pt>
                <c:pt idx="3875">
                  <c:v>25.013819000000002</c:v>
                </c:pt>
                <c:pt idx="3876">
                  <c:v>28.311696999999999</c:v>
                </c:pt>
                <c:pt idx="3877">
                  <c:v>31.566751</c:v>
                </c:pt>
                <c:pt idx="3878">
                  <c:v>34.881639999999997</c:v>
                </c:pt>
                <c:pt idx="3879">
                  <c:v>38.19408</c:v>
                </c:pt>
                <c:pt idx="3880">
                  <c:v>41.466003000000001</c:v>
                </c:pt>
                <c:pt idx="3881">
                  <c:v>44.776449999999997</c:v>
                </c:pt>
                <c:pt idx="3882">
                  <c:v>47.995953</c:v>
                </c:pt>
                <c:pt idx="3883">
                  <c:v>51.302531999999999</c:v>
                </c:pt>
                <c:pt idx="3884">
                  <c:v>54.550617000000003</c:v>
                </c:pt>
                <c:pt idx="3885">
                  <c:v>57.874096000000002</c:v>
                </c:pt>
                <c:pt idx="3886">
                  <c:v>61.18515</c:v>
                </c:pt>
                <c:pt idx="3887">
                  <c:v>64.478650000000002</c:v>
                </c:pt>
                <c:pt idx="3888">
                  <c:v>67.798079999999999</c:v>
                </c:pt>
                <c:pt idx="3889">
                  <c:v>71.028700000000001</c:v>
                </c:pt>
                <c:pt idx="3890">
                  <c:v>74.336060000000003</c:v>
                </c:pt>
                <c:pt idx="3891">
                  <c:v>77.572050000000004</c:v>
                </c:pt>
                <c:pt idx="3892">
                  <c:v>80.895110000000003</c:v>
                </c:pt>
                <c:pt idx="3893">
                  <c:v>84.195939999999993</c:v>
                </c:pt>
                <c:pt idx="3894">
                  <c:v>87.504776000000007</c:v>
                </c:pt>
                <c:pt idx="3895">
                  <c:v>90.829040000000006</c:v>
                </c:pt>
                <c:pt idx="3896">
                  <c:v>94.073570000000004</c:v>
                </c:pt>
                <c:pt idx="3897">
                  <c:v>97.382570000000001</c:v>
                </c:pt>
                <c:pt idx="3898">
                  <c:v>100.60942</c:v>
                </c:pt>
                <c:pt idx="3899">
                  <c:v>103.92892000000001</c:v>
                </c:pt>
                <c:pt idx="3900">
                  <c:v>227.75894</c:v>
                </c:pt>
                <c:pt idx="3901">
                  <c:v>224.52359000000001</c:v>
                </c:pt>
                <c:pt idx="3902">
                  <c:v>221.20015000000001</c:v>
                </c:pt>
                <c:pt idx="3903">
                  <c:v>217.90053</c:v>
                </c:pt>
                <c:pt idx="3904">
                  <c:v>214.58799999999999</c:v>
                </c:pt>
                <c:pt idx="3905">
                  <c:v>211.26138</c:v>
                </c:pt>
                <c:pt idx="3906">
                  <c:v>208.01239000000001</c:v>
                </c:pt>
                <c:pt idx="3907">
                  <c:v>204.70168000000001</c:v>
                </c:pt>
                <c:pt idx="3908">
                  <c:v>201.47533000000001</c:v>
                </c:pt>
                <c:pt idx="3909">
                  <c:v>198.15649999999999</c:v>
                </c:pt>
                <c:pt idx="3910">
                  <c:v>194.87290999999999</c:v>
                </c:pt>
                <c:pt idx="3911">
                  <c:v>191.55157</c:v>
                </c:pt>
                <c:pt idx="3912">
                  <c:v>188.22524999999999</c:v>
                </c:pt>
                <c:pt idx="3913">
                  <c:v>184.95994999999999</c:v>
                </c:pt>
                <c:pt idx="3914">
                  <c:v>181.64581000000001</c:v>
                </c:pt>
                <c:pt idx="3915">
                  <c:v>178.4228</c:v>
                </c:pt>
                <c:pt idx="3916">
                  <c:v>175.10873000000001</c:v>
                </c:pt>
                <c:pt idx="3917">
                  <c:v>171.8425</c:v>
                </c:pt>
                <c:pt idx="3918">
                  <c:v>168.51677000000001</c:v>
                </c:pt>
                <c:pt idx="3919">
                  <c:v>165.19484</c:v>
                </c:pt>
                <c:pt idx="3920">
                  <c:v>161.91246000000001</c:v>
                </c:pt>
                <c:pt idx="3921">
                  <c:v>158.59370000000001</c:v>
                </c:pt>
                <c:pt idx="3922">
                  <c:v>155.36789999999999</c:v>
                </c:pt>
                <c:pt idx="3923">
                  <c:v>152.05745999999999</c:v>
                </c:pt>
                <c:pt idx="3924">
                  <c:v>148.80786000000001</c:v>
                </c:pt>
                <c:pt idx="3925">
                  <c:v>145.48193000000001</c:v>
                </c:pt>
                <c:pt idx="3926">
                  <c:v>142.16890000000001</c:v>
                </c:pt>
                <c:pt idx="3927">
                  <c:v>138.87066999999999</c:v>
                </c:pt>
                <c:pt idx="3928">
                  <c:v>135.54749000000001</c:v>
                </c:pt>
                <c:pt idx="3929">
                  <c:v>132.31318999999999</c:v>
                </c:pt>
                <c:pt idx="3930">
                  <c:v>129.00426999999999</c:v>
                </c:pt>
                <c:pt idx="3931">
                  <c:v>125.76868399999999</c:v>
                </c:pt>
                <c:pt idx="3932">
                  <c:v>122.44574</c:v>
                </c:pt>
                <c:pt idx="3933">
                  <c:v>119.14576</c:v>
                </c:pt>
                <c:pt idx="3934">
                  <c:v>115.83472999999999</c:v>
                </c:pt>
                <c:pt idx="3935">
                  <c:v>112.50879999999999</c:v>
                </c:pt>
                <c:pt idx="3936">
                  <c:v>109.261505</c:v>
                </c:pt>
                <c:pt idx="3937">
                  <c:v>105.95171999999999</c:v>
                </c:pt>
                <c:pt idx="3938">
                  <c:v>102.72584999999999</c:v>
                </c:pt>
                <c:pt idx="3939">
                  <c:v>99.407844999999995</c:v>
                </c:pt>
                <c:pt idx="3940">
                  <c:v>96.124229999999997</c:v>
                </c:pt>
                <c:pt idx="3941">
                  <c:v>92.804640000000006</c:v>
                </c:pt>
                <c:pt idx="3942">
                  <c:v>89.479219999999998</c:v>
                </c:pt>
                <c:pt idx="3943">
                  <c:v>86.216290000000001</c:v>
                </c:pt>
                <c:pt idx="3944">
                  <c:v>82.903729999999996</c:v>
                </c:pt>
                <c:pt idx="3945">
                  <c:v>79.682236000000003</c:v>
                </c:pt>
                <c:pt idx="3946">
                  <c:v>76.369879999999995</c:v>
                </c:pt>
                <c:pt idx="3947">
                  <c:v>73.104470000000006</c:v>
                </c:pt>
                <c:pt idx="3948">
                  <c:v>69.781379999999999</c:v>
                </c:pt>
                <c:pt idx="3949">
                  <c:v>66.461200000000005</c:v>
                </c:pt>
                <c:pt idx="3950">
                  <c:v>63.182540000000003</c:v>
                </c:pt>
                <c:pt idx="3951">
                  <c:v>59.866805999999997</c:v>
                </c:pt>
                <c:pt idx="3952">
                  <c:v>56.644596</c:v>
                </c:pt>
                <c:pt idx="3953">
                  <c:v>53.337975</c:v>
                </c:pt>
                <c:pt idx="3954">
                  <c:v>50.091819999999998</c:v>
                </c:pt>
                <c:pt idx="3955">
                  <c:v>46.771473</c:v>
                </c:pt>
                <c:pt idx="3956">
                  <c:v>43.463439999999999</c:v>
                </c:pt>
                <c:pt idx="3957">
                  <c:v>40.173259999999999</c:v>
                </c:pt>
                <c:pt idx="3958">
                  <c:v>36.857883000000001</c:v>
                </c:pt>
                <c:pt idx="3959">
                  <c:v>33.633823</c:v>
                </c:pt>
                <c:pt idx="3960">
                  <c:v>30.337116000000002</c:v>
                </c:pt>
                <c:pt idx="3961">
                  <c:v>27.116054999999999</c:v>
                </c:pt>
                <c:pt idx="3962">
                  <c:v>23.814153999999998</c:v>
                </c:pt>
                <c:pt idx="3963">
                  <c:v>20.539608000000001</c:v>
                </c:pt>
                <c:pt idx="3964">
                  <c:v>17.266967999999999</c:v>
                </c:pt>
                <c:pt idx="3965">
                  <c:v>13.993845</c:v>
                </c:pt>
                <c:pt idx="3966">
                  <c:v>10.832641000000001</c:v>
                </c:pt>
                <c:pt idx="3967">
                  <c:v>7.6840196000000001</c:v>
                </c:pt>
                <c:pt idx="3968">
                  <c:v>4.8320100000000004</c:v>
                </c:pt>
                <c:pt idx="3969">
                  <c:v>2.9033522999999999</c:v>
                </c:pt>
                <c:pt idx="3970">
                  <c:v>3.9124240000000001</c:v>
                </c:pt>
                <c:pt idx="3971">
                  <c:v>6.6508560000000001</c:v>
                </c:pt>
                <c:pt idx="3972">
                  <c:v>9.7574889999999996</c:v>
                </c:pt>
                <c:pt idx="3973">
                  <c:v>12.913656</c:v>
                </c:pt>
                <c:pt idx="3974">
                  <c:v>16.161422999999999</c:v>
                </c:pt>
                <c:pt idx="3975">
                  <c:v>19.343516999999999</c:v>
                </c:pt>
                <c:pt idx="3976">
                  <c:v>22.629745</c:v>
                </c:pt>
                <c:pt idx="3977">
                  <c:v>25.876747000000002</c:v>
                </c:pt>
                <c:pt idx="3978">
                  <c:v>29.186109999999999</c:v>
                </c:pt>
                <c:pt idx="3979">
                  <c:v>32.494100000000003</c:v>
                </c:pt>
                <c:pt idx="3980">
                  <c:v>35.76294</c:v>
                </c:pt>
                <c:pt idx="3981">
                  <c:v>39.070793000000002</c:v>
                </c:pt>
                <c:pt idx="3982">
                  <c:v>42.288406000000002</c:v>
                </c:pt>
                <c:pt idx="3983">
                  <c:v>45.593456000000003</c:v>
                </c:pt>
                <c:pt idx="3984">
                  <c:v>48.840237000000002</c:v>
                </c:pt>
                <c:pt idx="3985">
                  <c:v>52.162742999999999</c:v>
                </c:pt>
                <c:pt idx="3986">
                  <c:v>55.472805000000001</c:v>
                </c:pt>
                <c:pt idx="3987">
                  <c:v>58.765619999999998</c:v>
                </c:pt>
                <c:pt idx="3988">
                  <c:v>62.084330000000001</c:v>
                </c:pt>
                <c:pt idx="3989">
                  <c:v>65.314430000000002</c:v>
                </c:pt>
                <c:pt idx="3990">
                  <c:v>68.621309999999994</c:v>
                </c:pt>
                <c:pt idx="3991">
                  <c:v>71.856864999999999</c:v>
                </c:pt>
                <c:pt idx="3992">
                  <c:v>75.179596000000004</c:v>
                </c:pt>
                <c:pt idx="3993">
                  <c:v>78.480034000000003</c:v>
                </c:pt>
                <c:pt idx="3994">
                  <c:v>81.788634999999999</c:v>
                </c:pt>
                <c:pt idx="3995">
                  <c:v>85.112594999999999</c:v>
                </c:pt>
                <c:pt idx="3996">
                  <c:v>88.356920000000002</c:v>
                </c:pt>
                <c:pt idx="3997">
                  <c:v>91.665700000000001</c:v>
                </c:pt>
                <c:pt idx="3998">
                  <c:v>94.892364999999998</c:v>
                </c:pt>
                <c:pt idx="3999">
                  <c:v>98.211709999999997</c:v>
                </c:pt>
                <c:pt idx="4000">
                  <c:v>233.66730999999999</c:v>
                </c:pt>
                <c:pt idx="4001">
                  <c:v>230.43192999999999</c:v>
                </c:pt>
                <c:pt idx="4002">
                  <c:v>227.10848999999999</c:v>
                </c:pt>
                <c:pt idx="4003">
                  <c:v>223.80885000000001</c:v>
                </c:pt>
                <c:pt idx="4004">
                  <c:v>220.49632</c:v>
                </c:pt>
                <c:pt idx="4005">
                  <c:v>217.16970000000001</c:v>
                </c:pt>
                <c:pt idx="4006">
                  <c:v>213.92068</c:v>
                </c:pt>
                <c:pt idx="4007">
                  <c:v>210.60995</c:v>
                </c:pt>
                <c:pt idx="4008">
                  <c:v>207.3836</c:v>
                </c:pt>
                <c:pt idx="4009">
                  <c:v>204.06476000000001</c:v>
                </c:pt>
                <c:pt idx="4010">
                  <c:v>200.78113999999999</c:v>
                </c:pt>
                <c:pt idx="4011">
                  <c:v>197.4598</c:v>
                </c:pt>
                <c:pt idx="4012">
                  <c:v>194.13344000000001</c:v>
                </c:pt>
                <c:pt idx="4013">
                  <c:v>190.86815000000001</c:v>
                </c:pt>
                <c:pt idx="4014">
                  <c:v>187.55402000000001</c:v>
                </c:pt>
                <c:pt idx="4015">
                  <c:v>184.33098000000001</c:v>
                </c:pt>
                <c:pt idx="4016">
                  <c:v>181.01688999999999</c:v>
                </c:pt>
                <c:pt idx="4017">
                  <c:v>177.75058000000001</c:v>
                </c:pt>
                <c:pt idx="4018">
                  <c:v>174.42487</c:v>
                </c:pt>
                <c:pt idx="4019">
                  <c:v>171.10289</c:v>
                </c:pt>
                <c:pt idx="4020">
                  <c:v>167.82052999999999</c:v>
                </c:pt>
                <c:pt idx="4021">
                  <c:v>164.50174999999999</c:v>
                </c:pt>
                <c:pt idx="4022">
                  <c:v>161.27592000000001</c:v>
                </c:pt>
                <c:pt idx="4023">
                  <c:v>157.96541999999999</c:v>
                </c:pt>
                <c:pt idx="4024">
                  <c:v>154.71576999999999</c:v>
                </c:pt>
                <c:pt idx="4025">
                  <c:v>151.38981999999999</c:v>
                </c:pt>
                <c:pt idx="4026">
                  <c:v>148.07671999999999</c:v>
                </c:pt>
                <c:pt idx="4027">
                  <c:v>144.77849000000001</c:v>
                </c:pt>
                <c:pt idx="4028">
                  <c:v>141.45525000000001</c:v>
                </c:pt>
                <c:pt idx="4029">
                  <c:v>138.22093000000001</c:v>
                </c:pt>
                <c:pt idx="4030">
                  <c:v>134.91193999999999</c:v>
                </c:pt>
                <c:pt idx="4031">
                  <c:v>131.6763</c:v>
                </c:pt>
                <c:pt idx="4032">
                  <c:v>128.35328999999999</c:v>
                </c:pt>
                <c:pt idx="4033">
                  <c:v>125.05321000000001</c:v>
                </c:pt>
                <c:pt idx="4034">
                  <c:v>121.74212</c:v>
                </c:pt>
                <c:pt idx="4035">
                  <c:v>118.41611</c:v>
                </c:pt>
                <c:pt idx="4036">
                  <c:v>115.168755</c:v>
                </c:pt>
                <c:pt idx="4037">
                  <c:v>111.85888</c:v>
                </c:pt>
                <c:pt idx="4038">
                  <c:v>108.632904</c:v>
                </c:pt>
                <c:pt idx="4039">
                  <c:v>105.31475</c:v>
                </c:pt>
                <c:pt idx="4040">
                  <c:v>102.030975</c:v>
                </c:pt>
                <c:pt idx="4041">
                  <c:v>98.711240000000004</c:v>
                </c:pt>
                <c:pt idx="4042">
                  <c:v>95.385660000000001</c:v>
                </c:pt>
                <c:pt idx="4043">
                  <c:v>92.122600000000006</c:v>
                </c:pt>
                <c:pt idx="4044">
                  <c:v>88.809844999999996</c:v>
                </c:pt>
                <c:pt idx="4045">
                  <c:v>85.588130000000007</c:v>
                </c:pt>
                <c:pt idx="4046">
                  <c:v>82.275480000000002</c:v>
                </c:pt>
                <c:pt idx="4047">
                  <c:v>79.009730000000005</c:v>
                </c:pt>
                <c:pt idx="4048">
                  <c:v>75.686269999999993</c:v>
                </c:pt>
                <c:pt idx="4049">
                  <c:v>72.365690000000001</c:v>
                </c:pt>
                <c:pt idx="4050">
                  <c:v>69.08663</c:v>
                </c:pt>
                <c:pt idx="4051">
                  <c:v>65.770409999999998</c:v>
                </c:pt>
                <c:pt idx="4052">
                  <c:v>62.547609999999999</c:v>
                </c:pt>
                <c:pt idx="4053">
                  <c:v>59.240209999999998</c:v>
                </c:pt>
                <c:pt idx="4054">
                  <c:v>55.993110000000001</c:v>
                </c:pt>
                <c:pt idx="4055">
                  <c:v>52.671585</c:v>
                </c:pt>
                <c:pt idx="4056">
                  <c:v>49.362194000000002</c:v>
                </c:pt>
                <c:pt idx="4057">
                  <c:v>46.070393000000003</c:v>
                </c:pt>
                <c:pt idx="4058">
                  <c:v>42.753025000000001</c:v>
                </c:pt>
                <c:pt idx="4059">
                  <c:v>39.526400000000002</c:v>
                </c:pt>
                <c:pt idx="4060">
                  <c:v>36.226120000000002</c:v>
                </c:pt>
                <c:pt idx="4061">
                  <c:v>33.0002</c:v>
                </c:pt>
                <c:pt idx="4062">
                  <c:v>29.691137000000001</c:v>
                </c:pt>
                <c:pt idx="4063">
                  <c:v>26.406483000000001</c:v>
                </c:pt>
                <c:pt idx="4064">
                  <c:v>23.118172000000001</c:v>
                </c:pt>
                <c:pt idx="4065">
                  <c:v>19.819645000000001</c:v>
                </c:pt>
                <c:pt idx="4066">
                  <c:v>16.612317999999998</c:v>
                </c:pt>
                <c:pt idx="4067">
                  <c:v>13.362076999999999</c:v>
                </c:pt>
                <c:pt idx="4068">
                  <c:v>10.232635500000001</c:v>
                </c:pt>
                <c:pt idx="4069">
                  <c:v>7.110258</c:v>
                </c:pt>
                <c:pt idx="4070">
                  <c:v>4.3122129999999999</c:v>
                </c:pt>
                <c:pt idx="4071">
                  <c:v>2.8779710000000001</c:v>
                </c:pt>
                <c:pt idx="4072">
                  <c:v>4.4657397000000003</c:v>
                </c:pt>
                <c:pt idx="4073">
                  <c:v>7.2759166000000004</c:v>
                </c:pt>
                <c:pt idx="4074">
                  <c:v>10.402355</c:v>
                </c:pt>
                <c:pt idx="4075">
                  <c:v>13.531345999999999</c:v>
                </c:pt>
                <c:pt idx="4076">
                  <c:v>16.788519999999998</c:v>
                </c:pt>
                <c:pt idx="4077">
                  <c:v>20.017965</c:v>
                </c:pt>
                <c:pt idx="4078">
                  <c:v>23.316109999999998</c:v>
                </c:pt>
                <c:pt idx="4079">
                  <c:v>26.615898000000001</c:v>
                </c:pt>
                <c:pt idx="4080">
                  <c:v>29.879217000000001</c:v>
                </c:pt>
                <c:pt idx="4081">
                  <c:v>33.182727999999997</c:v>
                </c:pt>
                <c:pt idx="4082">
                  <c:v>36.397269999999999</c:v>
                </c:pt>
                <c:pt idx="4083">
                  <c:v>39.699913000000002</c:v>
                </c:pt>
                <c:pt idx="4084">
                  <c:v>42.944735999999999</c:v>
                </c:pt>
                <c:pt idx="4085">
                  <c:v>46.265754999999999</c:v>
                </c:pt>
                <c:pt idx="4086">
                  <c:v>49.574416999999997</c:v>
                </c:pt>
                <c:pt idx="4087">
                  <c:v>52.866199999999999</c:v>
                </c:pt>
                <c:pt idx="4088">
                  <c:v>56.183909999999997</c:v>
                </c:pt>
                <c:pt idx="4089">
                  <c:v>59.413260000000001</c:v>
                </c:pt>
                <c:pt idx="4090">
                  <c:v>62.719479999999997</c:v>
                </c:pt>
                <c:pt idx="4091">
                  <c:v>65.954459999999997</c:v>
                </c:pt>
                <c:pt idx="4092">
                  <c:v>69.276740000000004</c:v>
                </c:pt>
                <c:pt idx="4093">
                  <c:v>72.576706000000001</c:v>
                </c:pt>
                <c:pt idx="4094">
                  <c:v>75.884950000000003</c:v>
                </c:pt>
                <c:pt idx="4095">
                  <c:v>79.208529999999996</c:v>
                </c:pt>
                <c:pt idx="4096">
                  <c:v>82.452569999999994</c:v>
                </c:pt>
                <c:pt idx="4097">
                  <c:v>85.761060000000001</c:v>
                </c:pt>
                <c:pt idx="4098">
                  <c:v>88.987480000000005</c:v>
                </c:pt>
                <c:pt idx="4099">
                  <c:v>92.306624999999997</c:v>
                </c:pt>
                <c:pt idx="4100">
                  <c:v>239.46503000000001</c:v>
                </c:pt>
                <c:pt idx="4101">
                  <c:v>236.22962999999999</c:v>
                </c:pt>
                <c:pt idx="4102">
                  <c:v>232.90616</c:v>
                </c:pt>
                <c:pt idx="4103">
                  <c:v>229.60651999999999</c:v>
                </c:pt>
                <c:pt idx="4104">
                  <c:v>226.29395</c:v>
                </c:pt>
                <c:pt idx="4105">
                  <c:v>222.96732</c:v>
                </c:pt>
                <c:pt idx="4106">
                  <c:v>219.71827999999999</c:v>
                </c:pt>
                <c:pt idx="4107">
                  <c:v>216.40753000000001</c:v>
                </c:pt>
                <c:pt idx="4108">
                  <c:v>213.18115</c:v>
                </c:pt>
                <c:pt idx="4109">
                  <c:v>209.86227</c:v>
                </c:pt>
                <c:pt idx="4110">
                  <c:v>206.57864000000001</c:v>
                </c:pt>
                <c:pt idx="4111">
                  <c:v>203.25726</c:v>
                </c:pt>
                <c:pt idx="4112">
                  <c:v>199.93090000000001</c:v>
                </c:pt>
                <c:pt idx="4113">
                  <c:v>196.66553999999999</c:v>
                </c:pt>
                <c:pt idx="4114">
                  <c:v>193.35138000000001</c:v>
                </c:pt>
                <c:pt idx="4115">
                  <c:v>190.12831</c:v>
                </c:pt>
                <c:pt idx="4116">
                  <c:v>186.81417999999999</c:v>
                </c:pt>
                <c:pt idx="4117">
                  <c:v>183.54787999999999</c:v>
                </c:pt>
                <c:pt idx="4118">
                  <c:v>180.22209000000001</c:v>
                </c:pt>
                <c:pt idx="4119">
                  <c:v>176.90011999999999</c:v>
                </c:pt>
                <c:pt idx="4120">
                  <c:v>173.61766</c:v>
                </c:pt>
                <c:pt idx="4121">
                  <c:v>170.29885999999999</c:v>
                </c:pt>
                <c:pt idx="4122">
                  <c:v>167.07298</c:v>
                </c:pt>
                <c:pt idx="4123">
                  <c:v>163.76244</c:v>
                </c:pt>
                <c:pt idx="4124">
                  <c:v>160.51274000000001</c:v>
                </c:pt>
                <c:pt idx="4125">
                  <c:v>157.1867</c:v>
                </c:pt>
                <c:pt idx="4126">
                  <c:v>153.87360000000001</c:v>
                </c:pt>
                <c:pt idx="4127">
                  <c:v>150.57526999999999</c:v>
                </c:pt>
                <c:pt idx="4128">
                  <c:v>147.25198</c:v>
                </c:pt>
                <c:pt idx="4129">
                  <c:v>144.01756</c:v>
                </c:pt>
                <c:pt idx="4130">
                  <c:v>140.70849999999999</c:v>
                </c:pt>
                <c:pt idx="4131">
                  <c:v>137.47281000000001</c:v>
                </c:pt>
                <c:pt idx="4132">
                  <c:v>134.14966999999999</c:v>
                </c:pt>
                <c:pt idx="4133">
                  <c:v>130.84954999999999</c:v>
                </c:pt>
                <c:pt idx="4134">
                  <c:v>127.53832</c:v>
                </c:pt>
                <c:pt idx="4135">
                  <c:v>124.212234</c:v>
                </c:pt>
                <c:pt idx="4136">
                  <c:v>120.96474499999999</c:v>
                </c:pt>
                <c:pt idx="4137">
                  <c:v>117.65475000000001</c:v>
                </c:pt>
                <c:pt idx="4138">
                  <c:v>114.42865</c:v>
                </c:pt>
                <c:pt idx="4139">
                  <c:v>111.11033</c:v>
                </c:pt>
                <c:pt idx="4140">
                  <c:v>107.82644000000001</c:v>
                </c:pt>
                <c:pt idx="4141">
                  <c:v>104.50649</c:v>
                </c:pt>
                <c:pt idx="4142">
                  <c:v>101.180756</c:v>
                </c:pt>
                <c:pt idx="4143">
                  <c:v>97.917439999999999</c:v>
                </c:pt>
                <c:pt idx="4144">
                  <c:v>94.604484999999997</c:v>
                </c:pt>
                <c:pt idx="4145">
                  <c:v>91.382514999999998</c:v>
                </c:pt>
                <c:pt idx="4146">
                  <c:v>88.069564999999997</c:v>
                </c:pt>
                <c:pt idx="4147">
                  <c:v>84.803539999999998</c:v>
                </c:pt>
                <c:pt idx="4148">
                  <c:v>81.479669999999999</c:v>
                </c:pt>
                <c:pt idx="4149">
                  <c:v>78.158744999999996</c:v>
                </c:pt>
                <c:pt idx="4150">
                  <c:v>74.879170000000002</c:v>
                </c:pt>
                <c:pt idx="4151">
                  <c:v>71.562479999999994</c:v>
                </c:pt>
                <c:pt idx="4152">
                  <c:v>68.339089999999999</c:v>
                </c:pt>
                <c:pt idx="4153">
                  <c:v>65.03098</c:v>
                </c:pt>
                <c:pt idx="4154">
                  <c:v>61.783140000000003</c:v>
                </c:pt>
                <c:pt idx="4155">
                  <c:v>58.460569999999997</c:v>
                </c:pt>
                <c:pt idx="4156">
                  <c:v>55.150154000000001</c:v>
                </c:pt>
                <c:pt idx="4157">
                  <c:v>51.856915000000001</c:v>
                </c:pt>
                <c:pt idx="4158">
                  <c:v>48.538017000000004</c:v>
                </c:pt>
                <c:pt idx="4159">
                  <c:v>45.309399999999997</c:v>
                </c:pt>
                <c:pt idx="4160">
                  <c:v>42.006583999999997</c:v>
                </c:pt>
                <c:pt idx="4161">
                  <c:v>38.777540000000002</c:v>
                </c:pt>
                <c:pt idx="4162">
                  <c:v>35.463974</c:v>
                </c:pt>
                <c:pt idx="4163">
                  <c:v>32.173732999999999</c:v>
                </c:pt>
                <c:pt idx="4164">
                  <c:v>28.877098</c:v>
                </c:pt>
                <c:pt idx="4165">
                  <c:v>25.567150000000002</c:v>
                </c:pt>
                <c:pt idx="4166">
                  <c:v>22.341975999999999</c:v>
                </c:pt>
                <c:pt idx="4167">
                  <c:v>19.061620000000001</c:v>
                </c:pt>
                <c:pt idx="4168">
                  <c:v>15.87702</c:v>
                </c:pt>
                <c:pt idx="4169">
                  <c:v>12.626386999999999</c:v>
                </c:pt>
                <c:pt idx="4170">
                  <c:v>9.4532640000000008</c:v>
                </c:pt>
                <c:pt idx="4171">
                  <c:v>6.3665019999999997</c:v>
                </c:pt>
                <c:pt idx="4172">
                  <c:v>3.6899166000000001</c:v>
                </c:pt>
                <c:pt idx="4173">
                  <c:v>2.9592054000000001</c:v>
                </c:pt>
                <c:pt idx="4174">
                  <c:v>5.0592566000000003</c:v>
                </c:pt>
                <c:pt idx="4175">
                  <c:v>7.9436799999999996</c:v>
                </c:pt>
                <c:pt idx="4176">
                  <c:v>11.109071</c:v>
                </c:pt>
                <c:pt idx="4177">
                  <c:v>14.295913000000001</c:v>
                </c:pt>
                <c:pt idx="4178">
                  <c:v>17.570374999999999</c:v>
                </c:pt>
                <c:pt idx="4179">
                  <c:v>20.855464999999999</c:v>
                </c:pt>
                <c:pt idx="4180">
                  <c:v>24.109299</c:v>
                </c:pt>
                <c:pt idx="4181">
                  <c:v>27.406213999999999</c:v>
                </c:pt>
                <c:pt idx="4182">
                  <c:v>30.616313999999999</c:v>
                </c:pt>
                <c:pt idx="4183">
                  <c:v>33.91572</c:v>
                </c:pt>
                <c:pt idx="4184">
                  <c:v>37.158225999999999</c:v>
                </c:pt>
                <c:pt idx="4185">
                  <c:v>40.477359999999997</c:v>
                </c:pt>
                <c:pt idx="4186">
                  <c:v>43.784495999999997</c:v>
                </c:pt>
                <c:pt idx="4187">
                  <c:v>47.074947000000002</c:v>
                </c:pt>
                <c:pt idx="4188">
                  <c:v>50.391570000000002</c:v>
                </c:pt>
                <c:pt idx="4189">
                  <c:v>53.620052000000001</c:v>
                </c:pt>
                <c:pt idx="4190">
                  <c:v>56.925593999999997</c:v>
                </c:pt>
                <c:pt idx="4191">
                  <c:v>60.160080000000001</c:v>
                </c:pt>
                <c:pt idx="4192">
                  <c:v>63.481921999999997</c:v>
                </c:pt>
                <c:pt idx="4193">
                  <c:v>66.78152</c:v>
                </c:pt>
                <c:pt idx="4194">
                  <c:v>70.089354999999998</c:v>
                </c:pt>
                <c:pt idx="4195">
                  <c:v>73.412580000000005</c:v>
                </c:pt>
                <c:pt idx="4196">
                  <c:v>76.656300000000002</c:v>
                </c:pt>
                <c:pt idx="4197">
                  <c:v>79.964560000000006</c:v>
                </c:pt>
                <c:pt idx="4198">
                  <c:v>83.190796000000006</c:v>
                </c:pt>
                <c:pt idx="4199">
                  <c:v>86.509789999999995</c:v>
                </c:pt>
                <c:pt idx="4200">
                  <c:v>245.25558000000001</c:v>
                </c:pt>
                <c:pt idx="4201">
                  <c:v>242.02019000000001</c:v>
                </c:pt>
                <c:pt idx="4202">
                  <c:v>238.69672</c:v>
                </c:pt>
                <c:pt idx="4203">
                  <c:v>235.39705000000001</c:v>
                </c:pt>
                <c:pt idx="4204">
                  <c:v>232.08447000000001</c:v>
                </c:pt>
                <c:pt idx="4205">
                  <c:v>228.75783000000001</c:v>
                </c:pt>
                <c:pt idx="4206">
                  <c:v>225.50876</c:v>
                </c:pt>
                <c:pt idx="4207">
                  <c:v>222.19801000000001</c:v>
                </c:pt>
                <c:pt idx="4208">
                  <c:v>218.9716</c:v>
                </c:pt>
                <c:pt idx="4209">
                  <c:v>215.65271000000001</c:v>
                </c:pt>
                <c:pt idx="4210">
                  <c:v>212.36908</c:v>
                </c:pt>
                <c:pt idx="4211">
                  <c:v>209.04767000000001</c:v>
                </c:pt>
                <c:pt idx="4212">
                  <c:v>205.72130000000001</c:v>
                </c:pt>
                <c:pt idx="4213">
                  <c:v>202.45590000000001</c:v>
                </c:pt>
                <c:pt idx="4214">
                  <c:v>199.14174</c:v>
                </c:pt>
                <c:pt idx="4215">
                  <c:v>195.91864000000001</c:v>
                </c:pt>
                <c:pt idx="4216">
                  <c:v>192.60449</c:v>
                </c:pt>
                <c:pt idx="4217">
                  <c:v>189.33817999999999</c:v>
                </c:pt>
                <c:pt idx="4218">
                  <c:v>186.01233999999999</c:v>
                </c:pt>
                <c:pt idx="4219">
                  <c:v>182.69033999999999</c:v>
                </c:pt>
                <c:pt idx="4220">
                  <c:v>179.40785</c:v>
                </c:pt>
                <c:pt idx="4221">
                  <c:v>176.089</c:v>
                </c:pt>
                <c:pt idx="4222">
                  <c:v>172.8631</c:v>
                </c:pt>
                <c:pt idx="4223">
                  <c:v>169.55253999999999</c:v>
                </c:pt>
                <c:pt idx="4224">
                  <c:v>166.30283</c:v>
                </c:pt>
                <c:pt idx="4225">
                  <c:v>162.97673</c:v>
                </c:pt>
                <c:pt idx="4226">
                  <c:v>159.66359</c:v>
                </c:pt>
                <c:pt idx="4227">
                  <c:v>156.36517000000001</c:v>
                </c:pt>
                <c:pt idx="4228">
                  <c:v>153.04186999999999</c:v>
                </c:pt>
                <c:pt idx="4229">
                  <c:v>149.8074</c:v>
                </c:pt>
                <c:pt idx="4230">
                  <c:v>146.4983</c:v>
                </c:pt>
                <c:pt idx="4231">
                  <c:v>143.26253</c:v>
                </c:pt>
                <c:pt idx="4232">
                  <c:v>139.93933000000001</c:v>
                </c:pt>
                <c:pt idx="4233">
                  <c:v>136.63916</c:v>
                </c:pt>
                <c:pt idx="4234">
                  <c:v>133.32784000000001</c:v>
                </c:pt>
                <c:pt idx="4235">
                  <c:v>130.0017</c:v>
                </c:pt>
                <c:pt idx="4236">
                  <c:v>126.75411</c:v>
                </c:pt>
                <c:pt idx="4237">
                  <c:v>123.44404</c:v>
                </c:pt>
                <c:pt idx="4238">
                  <c:v>120.21785</c:v>
                </c:pt>
                <c:pt idx="4239">
                  <c:v>116.89941</c:v>
                </c:pt>
                <c:pt idx="4240">
                  <c:v>113.61542</c:v>
                </c:pt>
                <c:pt idx="4241">
                  <c:v>110.29532</c:v>
                </c:pt>
                <c:pt idx="4242">
                  <c:v>106.969475</c:v>
                </c:pt>
                <c:pt idx="4243">
                  <c:v>103.706</c:v>
                </c:pt>
                <c:pt idx="4244">
                  <c:v>100.39288999999999</c:v>
                </c:pt>
                <c:pt idx="4245">
                  <c:v>97.170745999999994</c:v>
                </c:pt>
                <c:pt idx="4246">
                  <c:v>93.857579999999999</c:v>
                </c:pt>
                <c:pt idx="4247">
                  <c:v>90.591353999999995</c:v>
                </c:pt>
                <c:pt idx="4248">
                  <c:v>87.267189999999999</c:v>
                </c:pt>
                <c:pt idx="4249">
                  <c:v>83.946020000000004</c:v>
                </c:pt>
                <c:pt idx="4250">
                  <c:v>80.666110000000003</c:v>
                </c:pt>
                <c:pt idx="4251">
                  <c:v>77.349080000000001</c:v>
                </c:pt>
                <c:pt idx="4252">
                  <c:v>74.125299999999996</c:v>
                </c:pt>
                <c:pt idx="4253">
                  <c:v>70.816699999999997</c:v>
                </c:pt>
                <c:pt idx="4254">
                  <c:v>67.568340000000006</c:v>
                </c:pt>
                <c:pt idx="4255">
                  <c:v>64.245069999999998</c:v>
                </c:pt>
                <c:pt idx="4256">
                  <c:v>60.933956000000002</c:v>
                </c:pt>
                <c:pt idx="4257">
                  <c:v>57.639797000000002</c:v>
                </c:pt>
                <c:pt idx="4258">
                  <c:v>54.319927</c:v>
                </c:pt>
                <c:pt idx="4259">
                  <c:v>51.090069999999997</c:v>
                </c:pt>
                <c:pt idx="4260">
                  <c:v>47.785693999999999</c:v>
                </c:pt>
                <c:pt idx="4261">
                  <c:v>44.554752000000001</c:v>
                </c:pt>
                <c:pt idx="4262">
                  <c:v>41.238556000000003</c:v>
                </c:pt>
                <c:pt idx="4263">
                  <c:v>37.945183</c:v>
                </c:pt>
                <c:pt idx="4264">
                  <c:v>34.644165000000001</c:v>
                </c:pt>
                <c:pt idx="4265">
                  <c:v>31.32863</c:v>
                </c:pt>
                <c:pt idx="4266">
                  <c:v>28.09544</c:v>
                </c:pt>
                <c:pt idx="4267">
                  <c:v>24.803034</c:v>
                </c:pt>
                <c:pt idx="4268">
                  <c:v>21.599644000000001</c:v>
                </c:pt>
                <c:pt idx="4269">
                  <c:v>18.314962000000001</c:v>
                </c:pt>
                <c:pt idx="4270">
                  <c:v>15.077175</c:v>
                </c:pt>
                <c:pt idx="4271">
                  <c:v>11.833118000000001</c:v>
                </c:pt>
                <c:pt idx="4272">
                  <c:v>8.6357970000000002</c:v>
                </c:pt>
                <c:pt idx="4273">
                  <c:v>5.6494593999999996</c:v>
                </c:pt>
                <c:pt idx="4274">
                  <c:v>3.2209403999999999</c:v>
                </c:pt>
                <c:pt idx="4275">
                  <c:v>3.2475135000000002</c:v>
                </c:pt>
                <c:pt idx="4276">
                  <c:v>5.6972009999999997</c:v>
                </c:pt>
                <c:pt idx="4277">
                  <c:v>8.6926629999999996</c:v>
                </c:pt>
                <c:pt idx="4278">
                  <c:v>11.890435999999999</c:v>
                </c:pt>
                <c:pt idx="4279">
                  <c:v>15.137022999999999</c:v>
                </c:pt>
                <c:pt idx="4280">
                  <c:v>18.369451999999999</c:v>
                </c:pt>
                <c:pt idx="4281">
                  <c:v>21.652833999999999</c:v>
                </c:pt>
                <c:pt idx="4282">
                  <c:v>24.854437000000001</c:v>
                </c:pt>
                <c:pt idx="4283">
                  <c:v>28.147939999999998</c:v>
                </c:pt>
                <c:pt idx="4284">
                  <c:v>31.386296999999999</c:v>
                </c:pt>
                <c:pt idx="4285">
                  <c:v>34.702269999999999</c:v>
                </c:pt>
                <c:pt idx="4286">
                  <c:v>38.006874000000003</c:v>
                </c:pt>
                <c:pt idx="4287">
                  <c:v>41.295284000000002</c:v>
                </c:pt>
                <c:pt idx="4288">
                  <c:v>44.610225999999997</c:v>
                </c:pt>
                <c:pt idx="4289">
                  <c:v>47.837418</c:v>
                </c:pt>
                <c:pt idx="4290">
                  <c:v>51.141936999999999</c:v>
                </c:pt>
                <c:pt idx="4291">
                  <c:v>54.375639999999997</c:v>
                </c:pt>
                <c:pt idx="4292">
                  <c:v>57.696815000000001</c:v>
                </c:pt>
                <c:pt idx="4293">
                  <c:v>60.995826999999998</c:v>
                </c:pt>
                <c:pt idx="4294">
                  <c:v>64.303110000000004</c:v>
                </c:pt>
                <c:pt idx="4295">
                  <c:v>67.625839999999997</c:v>
                </c:pt>
                <c:pt idx="4296">
                  <c:v>70.869124999999997</c:v>
                </c:pt>
                <c:pt idx="4297">
                  <c:v>74.177025</c:v>
                </c:pt>
                <c:pt idx="4298">
                  <c:v>77.403000000000006</c:v>
                </c:pt>
                <c:pt idx="4299">
                  <c:v>80.721755999999999</c:v>
                </c:pt>
                <c:pt idx="4300">
                  <c:v>251.02618000000001</c:v>
                </c:pt>
                <c:pt idx="4301">
                  <c:v>247.79077000000001</c:v>
                </c:pt>
                <c:pt idx="4302">
                  <c:v>244.46728999999999</c:v>
                </c:pt>
                <c:pt idx="4303">
                  <c:v>241.16762</c:v>
                </c:pt>
                <c:pt idx="4304">
                  <c:v>237.85503</c:v>
                </c:pt>
                <c:pt idx="4305">
                  <c:v>234.52838</c:v>
                </c:pt>
                <c:pt idx="4306">
                  <c:v>231.27931000000001</c:v>
                </c:pt>
                <c:pt idx="4307">
                  <c:v>227.96854999999999</c:v>
                </c:pt>
                <c:pt idx="4308">
                  <c:v>224.74214000000001</c:v>
                </c:pt>
                <c:pt idx="4309">
                  <c:v>221.42321999999999</c:v>
                </c:pt>
                <c:pt idx="4310">
                  <c:v>218.13955999999999</c:v>
                </c:pt>
                <c:pt idx="4311">
                  <c:v>214.81813</c:v>
                </c:pt>
                <c:pt idx="4312">
                  <c:v>211.49173999999999</c:v>
                </c:pt>
                <c:pt idx="4313">
                  <c:v>208.22636</c:v>
                </c:pt>
                <c:pt idx="4314">
                  <c:v>204.91217</c:v>
                </c:pt>
                <c:pt idx="4315">
                  <c:v>201.68906999999999</c:v>
                </c:pt>
                <c:pt idx="4316">
                  <c:v>198.3749</c:v>
                </c:pt>
                <c:pt idx="4317">
                  <c:v>195.10855000000001</c:v>
                </c:pt>
                <c:pt idx="4318">
                  <c:v>191.78268</c:v>
                </c:pt>
                <c:pt idx="4319">
                  <c:v>188.46065999999999</c:v>
                </c:pt>
                <c:pt idx="4320">
                  <c:v>185.17815999999999</c:v>
                </c:pt>
                <c:pt idx="4321">
                  <c:v>181.85930999999999</c:v>
                </c:pt>
                <c:pt idx="4322">
                  <c:v>178.63338999999999</c:v>
                </c:pt>
                <c:pt idx="4323">
                  <c:v>175.3228</c:v>
                </c:pt>
                <c:pt idx="4324">
                  <c:v>172.07303999999999</c:v>
                </c:pt>
                <c:pt idx="4325">
                  <c:v>168.74690000000001</c:v>
                </c:pt>
                <c:pt idx="4326">
                  <c:v>165.43371999999999</c:v>
                </c:pt>
                <c:pt idx="4327">
                  <c:v>162.1353</c:v>
                </c:pt>
                <c:pt idx="4328">
                  <c:v>158.81197</c:v>
                </c:pt>
                <c:pt idx="4329">
                  <c:v>155.57748000000001</c:v>
                </c:pt>
                <c:pt idx="4330">
                  <c:v>152.26833999999999</c:v>
                </c:pt>
                <c:pt idx="4331">
                  <c:v>149.0325</c:v>
                </c:pt>
                <c:pt idx="4332">
                  <c:v>145.70926</c:v>
                </c:pt>
                <c:pt idx="4333">
                  <c:v>142.40900999999999</c:v>
                </c:pt>
                <c:pt idx="4334">
                  <c:v>139.09765999999999</c:v>
                </c:pt>
                <c:pt idx="4335">
                  <c:v>135.77146999999999</c:v>
                </c:pt>
                <c:pt idx="4336">
                  <c:v>132.52383</c:v>
                </c:pt>
                <c:pt idx="4337">
                  <c:v>129.21370999999999</c:v>
                </c:pt>
                <c:pt idx="4338">
                  <c:v>125.98743399999999</c:v>
                </c:pt>
                <c:pt idx="4339">
                  <c:v>122.66891</c:v>
                </c:pt>
                <c:pt idx="4340">
                  <c:v>119.3848</c:v>
                </c:pt>
                <c:pt idx="4341">
                  <c:v>116.06461</c:v>
                </c:pt>
                <c:pt idx="4342">
                  <c:v>112.73867</c:v>
                </c:pt>
                <c:pt idx="4343">
                  <c:v>109.47512</c:v>
                </c:pt>
                <c:pt idx="4344">
                  <c:v>106.1619</c:v>
                </c:pt>
                <c:pt idx="4345">
                  <c:v>102.93962999999999</c:v>
                </c:pt>
                <c:pt idx="4346">
                  <c:v>99.626289999999997</c:v>
                </c:pt>
                <c:pt idx="4347">
                  <c:v>96.359859999999998</c:v>
                </c:pt>
                <c:pt idx="4348">
                  <c:v>93.035499999999999</c:v>
                </c:pt>
                <c:pt idx="4349">
                  <c:v>89.714119999999994</c:v>
                </c:pt>
                <c:pt idx="4350">
                  <c:v>86.434020000000004</c:v>
                </c:pt>
                <c:pt idx="4351">
                  <c:v>83.116770000000002</c:v>
                </c:pt>
                <c:pt idx="4352">
                  <c:v>79.892709999999994</c:v>
                </c:pt>
                <c:pt idx="4353">
                  <c:v>76.583759999999998</c:v>
                </c:pt>
                <c:pt idx="4354">
                  <c:v>73.334959999999995</c:v>
                </c:pt>
                <c:pt idx="4355">
                  <c:v>70.011200000000002</c:v>
                </c:pt>
                <c:pt idx="4356">
                  <c:v>66.699539999999999</c:v>
                </c:pt>
                <c:pt idx="4357">
                  <c:v>63.404820000000001</c:v>
                </c:pt>
                <c:pt idx="4358">
                  <c:v>60.084290000000003</c:v>
                </c:pt>
                <c:pt idx="4359">
                  <c:v>56.853653000000001</c:v>
                </c:pt>
                <c:pt idx="4360">
                  <c:v>53.548251999999998</c:v>
                </c:pt>
                <c:pt idx="4361">
                  <c:v>50.316009999999999</c:v>
                </c:pt>
                <c:pt idx="4362">
                  <c:v>46.998142000000001</c:v>
                </c:pt>
                <c:pt idx="4363">
                  <c:v>43.702739999999999</c:v>
                </c:pt>
                <c:pt idx="4364">
                  <c:v>40.399227000000003</c:v>
                </c:pt>
                <c:pt idx="4365">
                  <c:v>37.080550000000002</c:v>
                </c:pt>
                <c:pt idx="4366">
                  <c:v>33.843243000000001</c:v>
                </c:pt>
                <c:pt idx="4367">
                  <c:v>30.544906999999998</c:v>
                </c:pt>
                <c:pt idx="4368">
                  <c:v>27.332972000000002</c:v>
                </c:pt>
                <c:pt idx="4369">
                  <c:v>24.034683000000001</c:v>
                </c:pt>
                <c:pt idx="4370">
                  <c:v>20.775347</c:v>
                </c:pt>
                <c:pt idx="4371">
                  <c:v>17.492619000000001</c:v>
                </c:pt>
                <c:pt idx="4372">
                  <c:v>14.217853</c:v>
                </c:pt>
                <c:pt idx="4373">
                  <c:v>11.037578</c:v>
                </c:pt>
                <c:pt idx="4374">
                  <c:v>7.8765299999999998</c:v>
                </c:pt>
                <c:pt idx="4375">
                  <c:v>5.0007210000000004</c:v>
                </c:pt>
                <c:pt idx="4376">
                  <c:v>2.9418943</c:v>
                </c:pt>
                <c:pt idx="4377">
                  <c:v>3.7446104999999998</c:v>
                </c:pt>
                <c:pt idx="4378">
                  <c:v>6.4387026000000001</c:v>
                </c:pt>
                <c:pt idx="4379">
                  <c:v>9.5313269999999992</c:v>
                </c:pt>
                <c:pt idx="4380">
                  <c:v>12.700297000000001</c:v>
                </c:pt>
                <c:pt idx="4381">
                  <c:v>15.950135</c:v>
                </c:pt>
                <c:pt idx="4382">
                  <c:v>19.133165000000002</c:v>
                </c:pt>
                <c:pt idx="4383">
                  <c:v>22.414739999999998</c:v>
                </c:pt>
                <c:pt idx="4384">
                  <c:v>25.645088000000001</c:v>
                </c:pt>
                <c:pt idx="4385">
                  <c:v>28.955497999999999</c:v>
                </c:pt>
                <c:pt idx="4386">
                  <c:v>32.255702999999997</c:v>
                </c:pt>
                <c:pt idx="4387">
                  <c:v>35.540999999999997</c:v>
                </c:pt>
                <c:pt idx="4388">
                  <c:v>38.853316999999997</c:v>
                </c:pt>
                <c:pt idx="4389">
                  <c:v>42.078620000000001</c:v>
                </c:pt>
                <c:pt idx="4390">
                  <c:v>45.381590000000003</c:v>
                </c:pt>
                <c:pt idx="4391">
                  <c:v>48.614044</c:v>
                </c:pt>
                <c:pt idx="4392">
                  <c:v>51.934246000000002</c:v>
                </c:pt>
                <c:pt idx="4393">
                  <c:v>55.232320000000001</c:v>
                </c:pt>
                <c:pt idx="4394">
                  <c:v>58.538918000000002</c:v>
                </c:pt>
                <c:pt idx="4395">
                  <c:v>61.860934999999998</c:v>
                </c:pt>
                <c:pt idx="4396">
                  <c:v>65.103710000000007</c:v>
                </c:pt>
                <c:pt idx="4397">
                  <c:v>68.411124999999998</c:v>
                </c:pt>
                <c:pt idx="4398">
                  <c:v>71.636690000000002</c:v>
                </c:pt>
                <c:pt idx="4399">
                  <c:v>74.955119999999994</c:v>
                </c:pt>
                <c:pt idx="4400">
                  <c:v>256.85327000000001</c:v>
                </c:pt>
                <c:pt idx="4401">
                  <c:v>253.61784</c:v>
                </c:pt>
                <c:pt idx="4402">
                  <c:v>250.29434000000001</c:v>
                </c:pt>
                <c:pt idx="4403">
                  <c:v>246.99464</c:v>
                </c:pt>
                <c:pt idx="4404">
                  <c:v>243.68207000000001</c:v>
                </c:pt>
                <c:pt idx="4405">
                  <c:v>240.35541000000001</c:v>
                </c:pt>
                <c:pt idx="4406">
                  <c:v>237.10634999999999</c:v>
                </c:pt>
                <c:pt idx="4407">
                  <c:v>233.79560000000001</c:v>
                </c:pt>
                <c:pt idx="4408">
                  <c:v>230.56915000000001</c:v>
                </c:pt>
                <c:pt idx="4409">
                  <c:v>227.25022999999999</c:v>
                </c:pt>
                <c:pt idx="4410">
                  <c:v>223.96655000000001</c:v>
                </c:pt>
                <c:pt idx="4411">
                  <c:v>220.64512999999999</c:v>
                </c:pt>
                <c:pt idx="4412">
                  <c:v>217.31872999999999</c:v>
                </c:pt>
                <c:pt idx="4413">
                  <c:v>214.05333999999999</c:v>
                </c:pt>
                <c:pt idx="4414">
                  <c:v>210.73915</c:v>
                </c:pt>
                <c:pt idx="4415">
                  <c:v>207.51604</c:v>
                </c:pt>
                <c:pt idx="4416">
                  <c:v>204.20184</c:v>
                </c:pt>
                <c:pt idx="4417">
                  <c:v>200.93547000000001</c:v>
                </c:pt>
                <c:pt idx="4418">
                  <c:v>197.6096</c:v>
                </c:pt>
                <c:pt idx="4419">
                  <c:v>194.28756999999999</c:v>
                </c:pt>
                <c:pt idx="4420">
                  <c:v>191.00507999999999</c:v>
                </c:pt>
                <c:pt idx="4421">
                  <c:v>187.68620000000001</c:v>
                </c:pt>
                <c:pt idx="4422">
                  <c:v>184.46028000000001</c:v>
                </c:pt>
                <c:pt idx="4423">
                  <c:v>181.14966999999999</c:v>
                </c:pt>
                <c:pt idx="4424">
                  <c:v>177.89986999999999</c:v>
                </c:pt>
                <c:pt idx="4425">
                  <c:v>174.57372000000001</c:v>
                </c:pt>
                <c:pt idx="4426">
                  <c:v>171.26050000000001</c:v>
                </c:pt>
                <c:pt idx="4427">
                  <c:v>167.96207999999999</c:v>
                </c:pt>
                <c:pt idx="4428">
                  <c:v>164.63873000000001</c:v>
                </c:pt>
                <c:pt idx="4429">
                  <c:v>161.40423999999999</c:v>
                </c:pt>
                <c:pt idx="4430">
                  <c:v>158.09505999999999</c:v>
                </c:pt>
                <c:pt idx="4431">
                  <c:v>154.85919000000001</c:v>
                </c:pt>
                <c:pt idx="4432">
                  <c:v>151.5359</c:v>
                </c:pt>
                <c:pt idx="4433">
                  <c:v>148.23560000000001</c:v>
                </c:pt>
                <c:pt idx="4434">
                  <c:v>144.92420999999999</c:v>
                </c:pt>
                <c:pt idx="4435">
                  <c:v>141.59799000000001</c:v>
                </c:pt>
                <c:pt idx="4436">
                  <c:v>138.35035999999999</c:v>
                </c:pt>
                <c:pt idx="4437">
                  <c:v>135.04019</c:v>
                </c:pt>
                <c:pt idx="4438">
                  <c:v>131.81386000000001</c:v>
                </c:pt>
                <c:pt idx="4439">
                  <c:v>128.49525</c:v>
                </c:pt>
                <c:pt idx="4440">
                  <c:v>125.21105</c:v>
                </c:pt>
                <c:pt idx="4441">
                  <c:v>121.89081</c:v>
                </c:pt>
                <c:pt idx="4442">
                  <c:v>118.56480000000001</c:v>
                </c:pt>
                <c:pt idx="4443">
                  <c:v>115.30121</c:v>
                </c:pt>
                <c:pt idx="4444">
                  <c:v>111.987915</c:v>
                </c:pt>
                <c:pt idx="4445">
                  <c:v>108.76555</c:v>
                </c:pt>
                <c:pt idx="4446">
                  <c:v>105.45209</c:v>
                </c:pt>
                <c:pt idx="4447">
                  <c:v>102.185486</c:v>
                </c:pt>
                <c:pt idx="4448">
                  <c:v>98.860990000000001</c:v>
                </c:pt>
                <c:pt idx="4449">
                  <c:v>95.539450000000002</c:v>
                </c:pt>
                <c:pt idx="4450">
                  <c:v>92.259240000000005</c:v>
                </c:pt>
                <c:pt idx="4451">
                  <c:v>88.941826000000006</c:v>
                </c:pt>
                <c:pt idx="4452">
                  <c:v>85.717579999999998</c:v>
                </c:pt>
                <c:pt idx="4453">
                  <c:v>82.408379999999994</c:v>
                </c:pt>
                <c:pt idx="4454">
                  <c:v>79.15925</c:v>
                </c:pt>
                <c:pt idx="4455">
                  <c:v>75.835139999999996</c:v>
                </c:pt>
                <c:pt idx="4456">
                  <c:v>72.523079999999993</c:v>
                </c:pt>
                <c:pt idx="4457">
                  <c:v>69.227990000000005</c:v>
                </c:pt>
                <c:pt idx="4458">
                  <c:v>65.90701</c:v>
                </c:pt>
                <c:pt idx="4459">
                  <c:v>62.67586</c:v>
                </c:pt>
                <c:pt idx="4460">
                  <c:v>59.369762000000001</c:v>
                </c:pt>
                <c:pt idx="4461">
                  <c:v>56.136629999999997</c:v>
                </c:pt>
                <c:pt idx="4462">
                  <c:v>52.817656999999997</c:v>
                </c:pt>
                <c:pt idx="4463">
                  <c:v>49.520919999999997</c:v>
                </c:pt>
                <c:pt idx="4464">
                  <c:v>46.215865999999998</c:v>
                </c:pt>
                <c:pt idx="4465">
                  <c:v>42.895297999999997</c:v>
                </c:pt>
                <c:pt idx="4466">
                  <c:v>39.655616999999999</c:v>
                </c:pt>
                <c:pt idx="4467">
                  <c:v>36.353977</c:v>
                </c:pt>
                <c:pt idx="4468">
                  <c:v>33.137500000000003</c:v>
                </c:pt>
                <c:pt idx="4469">
                  <c:v>29.83249</c:v>
                </c:pt>
                <c:pt idx="4470">
                  <c:v>26.563521999999999</c:v>
                </c:pt>
                <c:pt idx="4471">
                  <c:v>23.265879999999999</c:v>
                </c:pt>
                <c:pt idx="4472">
                  <c:v>19.967048999999999</c:v>
                </c:pt>
                <c:pt idx="4473">
                  <c:v>16.743376000000001</c:v>
                </c:pt>
                <c:pt idx="4474">
                  <c:v>13.488262000000001</c:v>
                </c:pt>
                <c:pt idx="4475">
                  <c:v>10.360211</c:v>
                </c:pt>
                <c:pt idx="4476">
                  <c:v>7.2349854000000002</c:v>
                </c:pt>
                <c:pt idx="4477">
                  <c:v>4.4278599999999999</c:v>
                </c:pt>
                <c:pt idx="4478">
                  <c:v>2.8780453000000001</c:v>
                </c:pt>
                <c:pt idx="4479">
                  <c:v>4.3519750000000004</c:v>
                </c:pt>
                <c:pt idx="4480">
                  <c:v>7.1532349999999996</c:v>
                </c:pt>
                <c:pt idx="4481">
                  <c:v>10.276453999999999</c:v>
                </c:pt>
                <c:pt idx="4482">
                  <c:v>13.404783999999999</c:v>
                </c:pt>
                <c:pt idx="4483">
                  <c:v>16.656466999999999</c:v>
                </c:pt>
                <c:pt idx="4484">
                  <c:v>19.869005000000001</c:v>
                </c:pt>
                <c:pt idx="4485">
                  <c:v>23.168026000000001</c:v>
                </c:pt>
                <c:pt idx="4486">
                  <c:v>26.459907999999999</c:v>
                </c:pt>
                <c:pt idx="4487">
                  <c:v>29.739622000000001</c:v>
                </c:pt>
                <c:pt idx="4488">
                  <c:v>33.047460000000001</c:v>
                </c:pt>
                <c:pt idx="4489">
                  <c:v>36.269640000000003</c:v>
                </c:pt>
                <c:pt idx="4490">
                  <c:v>39.570103000000003</c:v>
                </c:pt>
                <c:pt idx="4491">
                  <c:v>42.800559999999997</c:v>
                </c:pt>
                <c:pt idx="4492">
                  <c:v>46.119239999999998</c:v>
                </c:pt>
                <c:pt idx="4493">
                  <c:v>49.415874000000002</c:v>
                </c:pt>
                <c:pt idx="4494">
                  <c:v>52.721440000000001</c:v>
                </c:pt>
                <c:pt idx="4495">
                  <c:v>56.04242</c:v>
                </c:pt>
                <c:pt idx="4496">
                  <c:v>59.284447</c:v>
                </c:pt>
                <c:pt idx="4497">
                  <c:v>62.591163999999999</c:v>
                </c:pt>
                <c:pt idx="4498">
                  <c:v>65.816130000000001</c:v>
                </c:pt>
                <c:pt idx="4499">
                  <c:v>69.134094000000005</c:v>
                </c:pt>
                <c:pt idx="4500">
                  <c:v>262.73590000000002</c:v>
                </c:pt>
                <c:pt idx="4501">
                  <c:v>259.50045999999998</c:v>
                </c:pt>
                <c:pt idx="4502">
                  <c:v>256.17689999999999</c:v>
                </c:pt>
                <c:pt idx="4503">
                  <c:v>252.87723</c:v>
                </c:pt>
                <c:pt idx="4504">
                  <c:v>249.56464</c:v>
                </c:pt>
                <c:pt idx="4505">
                  <c:v>246.23795999999999</c:v>
                </c:pt>
                <c:pt idx="4506">
                  <c:v>242.98887999999999</c:v>
                </c:pt>
                <c:pt idx="4507">
                  <c:v>239.6781</c:v>
                </c:pt>
                <c:pt idx="4508">
                  <c:v>236.45166</c:v>
                </c:pt>
                <c:pt idx="4509">
                  <c:v>233.1327</c:v>
                </c:pt>
                <c:pt idx="4510">
                  <c:v>229.84900999999999</c:v>
                </c:pt>
                <c:pt idx="4511">
                  <c:v>226.52755999999999</c:v>
                </c:pt>
                <c:pt idx="4512">
                  <c:v>223.20115999999999</c:v>
                </c:pt>
                <c:pt idx="4513">
                  <c:v>219.93575000000001</c:v>
                </c:pt>
                <c:pt idx="4514">
                  <c:v>216.62154000000001</c:v>
                </c:pt>
                <c:pt idx="4515">
                  <c:v>213.39839000000001</c:v>
                </c:pt>
                <c:pt idx="4516">
                  <c:v>210.08417</c:v>
                </c:pt>
                <c:pt idx="4517">
                  <c:v>206.81780000000001</c:v>
                </c:pt>
                <c:pt idx="4518">
                  <c:v>203.49188000000001</c:v>
                </c:pt>
                <c:pt idx="4519">
                  <c:v>200.16981999999999</c:v>
                </c:pt>
                <c:pt idx="4520">
                  <c:v>196.88730000000001</c:v>
                </c:pt>
                <c:pt idx="4521">
                  <c:v>193.56842</c:v>
                </c:pt>
                <c:pt idx="4522">
                  <c:v>190.34244000000001</c:v>
                </c:pt>
                <c:pt idx="4523">
                  <c:v>187.0318</c:v>
                </c:pt>
                <c:pt idx="4524">
                  <c:v>183.78198</c:v>
                </c:pt>
                <c:pt idx="4525">
                  <c:v>180.45578</c:v>
                </c:pt>
                <c:pt idx="4526">
                  <c:v>177.14252999999999</c:v>
                </c:pt>
                <c:pt idx="4527">
                  <c:v>173.84406000000001</c:v>
                </c:pt>
                <c:pt idx="4528">
                  <c:v>170.52068</c:v>
                </c:pt>
                <c:pt idx="4529">
                  <c:v>167.28613000000001</c:v>
                </c:pt>
                <c:pt idx="4530">
                  <c:v>163.97691</c:v>
                </c:pt>
                <c:pt idx="4531">
                  <c:v>160.74100000000001</c:v>
                </c:pt>
                <c:pt idx="4532">
                  <c:v>157.41765000000001</c:v>
                </c:pt>
                <c:pt idx="4533">
                  <c:v>154.1173</c:v>
                </c:pt>
                <c:pt idx="4534">
                  <c:v>150.80582999999999</c:v>
                </c:pt>
                <c:pt idx="4535">
                  <c:v>147.47957</c:v>
                </c:pt>
                <c:pt idx="4536">
                  <c:v>144.23186000000001</c:v>
                </c:pt>
                <c:pt idx="4537">
                  <c:v>140.92161999999999</c:v>
                </c:pt>
                <c:pt idx="4538">
                  <c:v>137.69522000000001</c:v>
                </c:pt>
                <c:pt idx="4539">
                  <c:v>134.37651</c:v>
                </c:pt>
                <c:pt idx="4540">
                  <c:v>131.09225000000001</c:v>
                </c:pt>
                <c:pt idx="4541">
                  <c:v>127.77188</c:v>
                </c:pt>
                <c:pt idx="4542">
                  <c:v>124.44579</c:v>
                </c:pt>
                <c:pt idx="4543">
                  <c:v>121.18207</c:v>
                </c:pt>
                <c:pt idx="4544">
                  <c:v>117.86866999999999</c:v>
                </c:pt>
                <c:pt idx="4545">
                  <c:v>114.64617</c:v>
                </c:pt>
                <c:pt idx="4546">
                  <c:v>111.332565</c:v>
                </c:pt>
                <c:pt idx="4547">
                  <c:v>108.065834</c:v>
                </c:pt>
                <c:pt idx="4548">
                  <c:v>104.741135</c:v>
                </c:pt>
                <c:pt idx="4549">
                  <c:v>101.41943999999999</c:v>
                </c:pt>
                <c:pt idx="4550">
                  <c:v>98.138999999999996</c:v>
                </c:pt>
                <c:pt idx="4551">
                  <c:v>94.821380000000005</c:v>
                </c:pt>
                <c:pt idx="4552">
                  <c:v>91.596890000000002</c:v>
                </c:pt>
                <c:pt idx="4553">
                  <c:v>88.287400000000005</c:v>
                </c:pt>
                <c:pt idx="4554">
                  <c:v>85.037989999999994</c:v>
                </c:pt>
                <c:pt idx="4555">
                  <c:v>81.713480000000004</c:v>
                </c:pt>
                <c:pt idx="4556">
                  <c:v>78.401070000000004</c:v>
                </c:pt>
                <c:pt idx="4557">
                  <c:v>75.105484000000004</c:v>
                </c:pt>
                <c:pt idx="4558">
                  <c:v>71.784049999999993</c:v>
                </c:pt>
                <c:pt idx="4559">
                  <c:v>68.552319999999995</c:v>
                </c:pt>
                <c:pt idx="4560">
                  <c:v>65.245543999999995</c:v>
                </c:pt>
                <c:pt idx="4561">
                  <c:v>62.011659999999999</c:v>
                </c:pt>
                <c:pt idx="4562">
                  <c:v>58.691673000000002</c:v>
                </c:pt>
                <c:pt idx="4563">
                  <c:v>55.393898</c:v>
                </c:pt>
                <c:pt idx="4564">
                  <c:v>52.087429999999998</c:v>
                </c:pt>
                <c:pt idx="4565">
                  <c:v>48.765357999999999</c:v>
                </c:pt>
                <c:pt idx="4566">
                  <c:v>45.523699999999998</c:v>
                </c:pt>
                <c:pt idx="4567">
                  <c:v>42.219611999999998</c:v>
                </c:pt>
                <c:pt idx="4568">
                  <c:v>39.000033999999999</c:v>
                </c:pt>
                <c:pt idx="4569">
                  <c:v>35.690627999999997</c:v>
                </c:pt>
                <c:pt idx="4570">
                  <c:v>32.416106999999997</c:v>
                </c:pt>
                <c:pt idx="4571">
                  <c:v>29.110205000000001</c:v>
                </c:pt>
                <c:pt idx="4572">
                  <c:v>25.800080999999999</c:v>
                </c:pt>
                <c:pt idx="4573">
                  <c:v>22.558737000000001</c:v>
                </c:pt>
                <c:pt idx="4574">
                  <c:v>19.274256000000001</c:v>
                </c:pt>
                <c:pt idx="4575">
                  <c:v>16.092514000000001</c:v>
                </c:pt>
                <c:pt idx="4576">
                  <c:v>12.844087</c:v>
                </c:pt>
                <c:pt idx="4577">
                  <c:v>9.6836070000000003</c:v>
                </c:pt>
                <c:pt idx="4578">
                  <c:v>6.5810329999999997</c:v>
                </c:pt>
                <c:pt idx="4579">
                  <c:v>3.8560674000000001</c:v>
                </c:pt>
                <c:pt idx="4580">
                  <c:v>2.9139887999999998</c:v>
                </c:pt>
                <c:pt idx="4581">
                  <c:v>4.886965</c:v>
                </c:pt>
                <c:pt idx="4582">
                  <c:v>7.7465799999999998</c:v>
                </c:pt>
                <c:pt idx="4583">
                  <c:v>10.899262999999999</c:v>
                </c:pt>
                <c:pt idx="4584">
                  <c:v>14.066632</c:v>
                </c:pt>
                <c:pt idx="4585">
                  <c:v>17.340720999999998</c:v>
                </c:pt>
                <c:pt idx="4586">
                  <c:v>20.617203</c:v>
                </c:pt>
                <c:pt idx="4587">
                  <c:v>23.886972</c:v>
                </c:pt>
                <c:pt idx="4588">
                  <c:v>27.187802999999999</c:v>
                </c:pt>
                <c:pt idx="4589">
                  <c:v>30.405232999999999</c:v>
                </c:pt>
                <c:pt idx="4590">
                  <c:v>33.702219999999997</c:v>
                </c:pt>
                <c:pt idx="4591">
                  <c:v>36.930183</c:v>
                </c:pt>
                <c:pt idx="4592">
                  <c:v>40.24691</c:v>
                </c:pt>
                <c:pt idx="4593">
                  <c:v>43.541960000000003</c:v>
                </c:pt>
                <c:pt idx="4594">
                  <c:v>46.846179999999997</c:v>
                </c:pt>
                <c:pt idx="4595">
                  <c:v>50.166007999999998</c:v>
                </c:pt>
                <c:pt idx="4596">
                  <c:v>53.4071</c:v>
                </c:pt>
                <c:pt idx="4597">
                  <c:v>56.713073999999999</c:v>
                </c:pt>
                <c:pt idx="4598">
                  <c:v>59.937485000000002</c:v>
                </c:pt>
                <c:pt idx="4599">
                  <c:v>63.254973999999997</c:v>
                </c:pt>
                <c:pt idx="4600">
                  <c:v>268.46953999999999</c:v>
                </c:pt>
                <c:pt idx="4601">
                  <c:v>265.23410000000001</c:v>
                </c:pt>
                <c:pt idx="4602">
                  <c:v>261.91055</c:v>
                </c:pt>
                <c:pt idx="4603">
                  <c:v>258.61086999999998</c:v>
                </c:pt>
                <c:pt idx="4604">
                  <c:v>255.29822999999999</c:v>
                </c:pt>
                <c:pt idx="4605">
                  <c:v>251.97157000000001</c:v>
                </c:pt>
                <c:pt idx="4606">
                  <c:v>248.72246000000001</c:v>
                </c:pt>
                <c:pt idx="4607">
                  <c:v>245.41167999999999</c:v>
                </c:pt>
                <c:pt idx="4608">
                  <c:v>242.18522999999999</c:v>
                </c:pt>
                <c:pt idx="4609">
                  <c:v>238.86626000000001</c:v>
                </c:pt>
                <c:pt idx="4610">
                  <c:v>235.58257</c:v>
                </c:pt>
                <c:pt idx="4611">
                  <c:v>232.26107999999999</c:v>
                </c:pt>
                <c:pt idx="4612">
                  <c:v>228.93466000000001</c:v>
                </c:pt>
                <c:pt idx="4613">
                  <c:v>225.66924</c:v>
                </c:pt>
                <c:pt idx="4614">
                  <c:v>222.35500999999999</c:v>
                </c:pt>
                <c:pt idx="4615">
                  <c:v>219.13184999999999</c:v>
                </c:pt>
                <c:pt idx="4616">
                  <c:v>215.81761</c:v>
                </c:pt>
                <c:pt idx="4617">
                  <c:v>212.55121</c:v>
                </c:pt>
                <c:pt idx="4618">
                  <c:v>209.22526999999999</c:v>
                </c:pt>
                <c:pt idx="4619">
                  <c:v>205.90321</c:v>
                </c:pt>
                <c:pt idx="4620">
                  <c:v>202.62064000000001</c:v>
                </c:pt>
                <c:pt idx="4621">
                  <c:v>199.30174</c:v>
                </c:pt>
                <c:pt idx="4622">
                  <c:v>196.07574</c:v>
                </c:pt>
                <c:pt idx="4623">
                  <c:v>192.76506000000001</c:v>
                </c:pt>
                <c:pt idx="4624">
                  <c:v>189.51524000000001</c:v>
                </c:pt>
                <c:pt idx="4625">
                  <c:v>186.18899999999999</c:v>
                </c:pt>
                <c:pt idx="4626">
                  <c:v>182.87575000000001</c:v>
                </c:pt>
                <c:pt idx="4627">
                  <c:v>179.57721000000001</c:v>
                </c:pt>
                <c:pt idx="4628">
                  <c:v>176.25380000000001</c:v>
                </c:pt>
                <c:pt idx="4629">
                  <c:v>173.01920999999999</c:v>
                </c:pt>
                <c:pt idx="4630">
                  <c:v>169.70996</c:v>
                </c:pt>
                <c:pt idx="4631">
                  <c:v>166.47400999999999</c:v>
                </c:pt>
                <c:pt idx="4632">
                  <c:v>163.1506</c:v>
                </c:pt>
                <c:pt idx="4633">
                  <c:v>159.85024999999999</c:v>
                </c:pt>
                <c:pt idx="4634">
                  <c:v>156.53872999999999</c:v>
                </c:pt>
                <c:pt idx="4635">
                  <c:v>153.21242000000001</c:v>
                </c:pt>
                <c:pt idx="4636">
                  <c:v>149.96463</c:v>
                </c:pt>
                <c:pt idx="4637">
                  <c:v>146.65433999999999</c:v>
                </c:pt>
                <c:pt idx="4638">
                  <c:v>143.42788999999999</c:v>
                </c:pt>
                <c:pt idx="4639">
                  <c:v>140.10910000000001</c:v>
                </c:pt>
                <c:pt idx="4640">
                  <c:v>136.82480000000001</c:v>
                </c:pt>
                <c:pt idx="4641">
                  <c:v>133.50433000000001</c:v>
                </c:pt>
                <c:pt idx="4642">
                  <c:v>130.17818</c:v>
                </c:pt>
                <c:pt idx="4643">
                  <c:v>126.91435</c:v>
                </c:pt>
                <c:pt idx="4644">
                  <c:v>123.60087</c:v>
                </c:pt>
                <c:pt idx="4645">
                  <c:v>120.37828</c:v>
                </c:pt>
                <c:pt idx="4646">
                  <c:v>117.06453999999999</c:v>
                </c:pt>
                <c:pt idx="4647">
                  <c:v>113.79773</c:v>
                </c:pt>
                <c:pt idx="4648">
                  <c:v>110.47286</c:v>
                </c:pt>
                <c:pt idx="4649">
                  <c:v>107.15106</c:v>
                </c:pt>
                <c:pt idx="4650">
                  <c:v>103.87043</c:v>
                </c:pt>
                <c:pt idx="4651">
                  <c:v>100.552666</c:v>
                </c:pt>
                <c:pt idx="4652">
                  <c:v>97.327979999999997</c:v>
                </c:pt>
                <c:pt idx="4653">
                  <c:v>94.018270000000001</c:v>
                </c:pt>
                <c:pt idx="4654">
                  <c:v>90.768659999999997</c:v>
                </c:pt>
                <c:pt idx="4655">
                  <c:v>87.443849999999998</c:v>
                </c:pt>
                <c:pt idx="4656">
                  <c:v>84.131200000000007</c:v>
                </c:pt>
                <c:pt idx="4657">
                  <c:v>80.835239999999999</c:v>
                </c:pt>
                <c:pt idx="4658">
                  <c:v>77.513480000000001</c:v>
                </c:pt>
                <c:pt idx="4659">
                  <c:v>74.281329999999997</c:v>
                </c:pt>
                <c:pt idx="4660">
                  <c:v>70.974069999999998</c:v>
                </c:pt>
                <c:pt idx="4661">
                  <c:v>67.739670000000004</c:v>
                </c:pt>
                <c:pt idx="4662">
                  <c:v>64.418970000000002</c:v>
                </c:pt>
                <c:pt idx="4663">
                  <c:v>61.120505999999999</c:v>
                </c:pt>
                <c:pt idx="4664">
                  <c:v>57.813065000000002</c:v>
                </c:pt>
                <c:pt idx="4665">
                  <c:v>54.490017000000002</c:v>
                </c:pt>
                <c:pt idx="4666">
                  <c:v>51.247078000000002</c:v>
                </c:pt>
                <c:pt idx="4667">
                  <c:v>47.941456000000002</c:v>
                </c:pt>
                <c:pt idx="4668">
                  <c:v>44.719996999999999</c:v>
                </c:pt>
                <c:pt idx="4669">
                  <c:v>41.407986000000001</c:v>
                </c:pt>
                <c:pt idx="4670">
                  <c:v>38.130380000000002</c:v>
                </c:pt>
                <c:pt idx="4671">
                  <c:v>34.820039999999999</c:v>
                </c:pt>
                <c:pt idx="4672">
                  <c:v>31.504384999999999</c:v>
                </c:pt>
                <c:pt idx="4673">
                  <c:v>28.255009999999999</c:v>
                </c:pt>
                <c:pt idx="4674">
                  <c:v>24.958805000000002</c:v>
                </c:pt>
                <c:pt idx="4675">
                  <c:v>21.758835000000001</c:v>
                </c:pt>
                <c:pt idx="4676">
                  <c:v>18.477774</c:v>
                </c:pt>
                <c:pt idx="4677">
                  <c:v>15.256045</c:v>
                </c:pt>
                <c:pt idx="4678">
                  <c:v>12.005711</c:v>
                </c:pt>
                <c:pt idx="4679">
                  <c:v>8.8085574999999992</c:v>
                </c:pt>
                <c:pt idx="4680">
                  <c:v>5.7950872999999996</c:v>
                </c:pt>
                <c:pt idx="4681">
                  <c:v>3.3042305000000001</c:v>
                </c:pt>
                <c:pt idx="4682">
                  <c:v>3.1703510000000001</c:v>
                </c:pt>
                <c:pt idx="4683">
                  <c:v>5.5550220000000001</c:v>
                </c:pt>
                <c:pt idx="4684">
                  <c:v>8.5230549999999994</c:v>
                </c:pt>
                <c:pt idx="4685">
                  <c:v>11.718184000000001</c:v>
                </c:pt>
                <c:pt idx="4686">
                  <c:v>14.955698</c:v>
                </c:pt>
                <c:pt idx="4687">
                  <c:v>18.203669999999999</c:v>
                </c:pt>
                <c:pt idx="4688">
                  <c:v>21.490776</c:v>
                </c:pt>
                <c:pt idx="4689">
                  <c:v>24.699556000000001</c:v>
                </c:pt>
                <c:pt idx="4690">
                  <c:v>27.990563999999999</c:v>
                </c:pt>
                <c:pt idx="4691">
                  <c:v>31.214445000000001</c:v>
                </c:pt>
                <c:pt idx="4692">
                  <c:v>34.528075999999999</c:v>
                </c:pt>
                <c:pt idx="4693">
                  <c:v>37.820717000000002</c:v>
                </c:pt>
                <c:pt idx="4694">
                  <c:v>41.122931999999999</c:v>
                </c:pt>
                <c:pt idx="4695">
                  <c:v>44.441119999999998</c:v>
                </c:pt>
                <c:pt idx="4696">
                  <c:v>47.680900000000001</c:v>
                </c:pt>
                <c:pt idx="4697">
                  <c:v>50.985835999999999</c:v>
                </c:pt>
                <c:pt idx="4698">
                  <c:v>54.209479999999999</c:v>
                </c:pt>
                <c:pt idx="4699">
                  <c:v>57.526330000000002</c:v>
                </c:pt>
                <c:pt idx="4700">
                  <c:v>274.29718000000003</c:v>
                </c:pt>
                <c:pt idx="4701">
                  <c:v>271.06169999999997</c:v>
                </c:pt>
                <c:pt idx="4702">
                  <c:v>267.73815999999999</c:v>
                </c:pt>
                <c:pt idx="4703">
                  <c:v>264.43844999999999</c:v>
                </c:pt>
                <c:pt idx="4704">
                  <c:v>261.12580000000003</c:v>
                </c:pt>
                <c:pt idx="4705">
                  <c:v>257.79912999999999</c:v>
                </c:pt>
                <c:pt idx="4706">
                  <c:v>254.55002999999999</c:v>
                </c:pt>
                <c:pt idx="4707">
                  <c:v>251.23922999999999</c:v>
                </c:pt>
                <c:pt idx="4708">
                  <c:v>248.01276999999999</c:v>
                </c:pt>
                <c:pt idx="4709">
                  <c:v>244.69379000000001</c:v>
                </c:pt>
                <c:pt idx="4710">
                  <c:v>241.41007999999999</c:v>
                </c:pt>
                <c:pt idx="4711">
                  <c:v>238.08860000000001</c:v>
                </c:pt>
                <c:pt idx="4712">
                  <c:v>234.76215999999999</c:v>
                </c:pt>
                <c:pt idx="4713">
                  <c:v>231.49672000000001</c:v>
                </c:pt>
                <c:pt idx="4714">
                  <c:v>228.1825</c:v>
                </c:pt>
                <c:pt idx="4715">
                  <c:v>224.95931999999999</c:v>
                </c:pt>
                <c:pt idx="4716">
                  <c:v>221.64505</c:v>
                </c:pt>
                <c:pt idx="4717">
                  <c:v>218.37864999999999</c:v>
                </c:pt>
                <c:pt idx="4718">
                  <c:v>215.05269000000001</c:v>
                </c:pt>
                <c:pt idx="4719">
                  <c:v>211.73060000000001</c:v>
                </c:pt>
                <c:pt idx="4720">
                  <c:v>208.44803999999999</c:v>
                </c:pt>
                <c:pt idx="4721">
                  <c:v>205.12912</c:v>
                </c:pt>
                <c:pt idx="4722">
                  <c:v>201.90309999999999</c:v>
                </c:pt>
                <c:pt idx="4723">
                  <c:v>198.5924</c:v>
                </c:pt>
                <c:pt idx="4724">
                  <c:v>195.34255999999999</c:v>
                </c:pt>
                <c:pt idx="4725">
                  <c:v>192.01627999999999</c:v>
                </c:pt>
                <c:pt idx="4726">
                  <c:v>188.703</c:v>
                </c:pt>
                <c:pt idx="4727">
                  <c:v>185.40445</c:v>
                </c:pt>
                <c:pt idx="4728">
                  <c:v>182.08104</c:v>
                </c:pt>
                <c:pt idx="4729">
                  <c:v>178.84644</c:v>
                </c:pt>
                <c:pt idx="4730">
                  <c:v>175.53713999999999</c:v>
                </c:pt>
                <c:pt idx="4731">
                  <c:v>172.30116000000001</c:v>
                </c:pt>
                <c:pt idx="4732">
                  <c:v>168.97772000000001</c:v>
                </c:pt>
                <c:pt idx="4733">
                  <c:v>165.67732000000001</c:v>
                </c:pt>
                <c:pt idx="4734">
                  <c:v>162.36574999999999</c:v>
                </c:pt>
                <c:pt idx="4735">
                  <c:v>159.03941</c:v>
                </c:pt>
                <c:pt idx="4736">
                  <c:v>155.79160999999999</c:v>
                </c:pt>
                <c:pt idx="4737">
                  <c:v>152.48128</c:v>
                </c:pt>
                <c:pt idx="4738">
                  <c:v>149.25478000000001</c:v>
                </c:pt>
                <c:pt idx="4739">
                  <c:v>145.93593000000001</c:v>
                </c:pt>
                <c:pt idx="4740">
                  <c:v>142.65156999999999</c:v>
                </c:pt>
                <c:pt idx="4741">
                  <c:v>139.33104</c:v>
                </c:pt>
                <c:pt idx="4742">
                  <c:v>136.00484</c:v>
                </c:pt>
                <c:pt idx="4743">
                  <c:v>132.74095</c:v>
                </c:pt>
                <c:pt idx="4744">
                  <c:v>129.42741000000001</c:v>
                </c:pt>
                <c:pt idx="4745">
                  <c:v>126.20475</c:v>
                </c:pt>
                <c:pt idx="4746">
                  <c:v>122.89091500000001</c:v>
                </c:pt>
                <c:pt idx="4747">
                  <c:v>119.62399000000001</c:v>
                </c:pt>
                <c:pt idx="4748">
                  <c:v>116.29903</c:v>
                </c:pt>
                <c:pt idx="4749">
                  <c:v>112.97712</c:v>
                </c:pt>
                <c:pt idx="4750">
                  <c:v>109.69638999999999</c:v>
                </c:pt>
                <c:pt idx="4751">
                  <c:v>106.37851999999999</c:v>
                </c:pt>
                <c:pt idx="4752">
                  <c:v>103.15371</c:v>
                </c:pt>
                <c:pt idx="4753">
                  <c:v>99.843834000000001</c:v>
                </c:pt>
                <c:pt idx="4754">
                  <c:v>96.594025000000002</c:v>
                </c:pt>
                <c:pt idx="4755">
                  <c:v>93.269000000000005</c:v>
                </c:pt>
                <c:pt idx="4756">
                  <c:v>89.956119999999999</c:v>
                </c:pt>
                <c:pt idx="4757">
                  <c:v>86.659949999999995</c:v>
                </c:pt>
                <c:pt idx="4758">
                  <c:v>83.337943999999993</c:v>
                </c:pt>
                <c:pt idx="4759">
                  <c:v>80.105514999999997</c:v>
                </c:pt>
                <c:pt idx="4760">
                  <c:v>76.797910000000002</c:v>
                </c:pt>
                <c:pt idx="4761">
                  <c:v>73.563090000000003</c:v>
                </c:pt>
                <c:pt idx="4762">
                  <c:v>70.241874999999993</c:v>
                </c:pt>
                <c:pt idx="4763">
                  <c:v>66.942850000000007</c:v>
                </c:pt>
                <c:pt idx="4764">
                  <c:v>63.634790000000002</c:v>
                </c:pt>
                <c:pt idx="4765">
                  <c:v>60.311059999999998</c:v>
                </c:pt>
                <c:pt idx="4766">
                  <c:v>57.067320000000002</c:v>
                </c:pt>
                <c:pt idx="4767">
                  <c:v>53.760685000000002</c:v>
                </c:pt>
                <c:pt idx="4768">
                  <c:v>50.537956000000001</c:v>
                </c:pt>
                <c:pt idx="4769">
                  <c:v>47.224262000000003</c:v>
                </c:pt>
                <c:pt idx="4770">
                  <c:v>43.944609999999997</c:v>
                </c:pt>
                <c:pt idx="4771">
                  <c:v>40.631675999999999</c:v>
                </c:pt>
                <c:pt idx="4772">
                  <c:v>37.312823999999999</c:v>
                </c:pt>
                <c:pt idx="4773">
                  <c:v>34.059254000000003</c:v>
                </c:pt>
                <c:pt idx="4774">
                  <c:v>30.757185</c:v>
                </c:pt>
                <c:pt idx="4775">
                  <c:v>27.548819000000002</c:v>
                </c:pt>
                <c:pt idx="4776">
                  <c:v>24.254408000000002</c:v>
                </c:pt>
                <c:pt idx="4777">
                  <c:v>21.011616</c:v>
                </c:pt>
                <c:pt idx="4778">
                  <c:v>17.723210999999999</c:v>
                </c:pt>
                <c:pt idx="4779">
                  <c:v>14.450974</c:v>
                </c:pt>
                <c:pt idx="4780">
                  <c:v>11.251225</c:v>
                </c:pt>
                <c:pt idx="4781">
                  <c:v>8.0775679999999994</c:v>
                </c:pt>
                <c:pt idx="4782">
                  <c:v>5.175421</c:v>
                </c:pt>
                <c:pt idx="4783">
                  <c:v>2.9989355</c:v>
                </c:pt>
                <c:pt idx="4784">
                  <c:v>3.5869249999999999</c:v>
                </c:pt>
                <c:pt idx="4785">
                  <c:v>6.2258810000000002</c:v>
                </c:pt>
                <c:pt idx="4786">
                  <c:v>9.2993030000000001</c:v>
                </c:pt>
                <c:pt idx="4787">
                  <c:v>12.480115</c:v>
                </c:pt>
                <c:pt idx="4788">
                  <c:v>15.732139</c:v>
                </c:pt>
                <c:pt idx="4789">
                  <c:v>18.92164</c:v>
                </c:pt>
                <c:pt idx="4790">
                  <c:v>22.200315</c:v>
                </c:pt>
                <c:pt idx="4791">
                  <c:v>25.416136000000002</c:v>
                </c:pt>
                <c:pt idx="4792">
                  <c:v>28.724126999999999</c:v>
                </c:pt>
                <c:pt idx="4793">
                  <c:v>32.012413000000002</c:v>
                </c:pt>
                <c:pt idx="4794">
                  <c:v>35.311461999999999</c:v>
                </c:pt>
                <c:pt idx="4795">
                  <c:v>38.627000000000002</c:v>
                </c:pt>
                <c:pt idx="4796">
                  <c:v>41.864852999999997</c:v>
                </c:pt>
                <c:pt idx="4797">
                  <c:v>45.168199999999999</c:v>
                </c:pt>
                <c:pt idx="4798">
                  <c:v>48.390613999999999</c:v>
                </c:pt>
                <c:pt idx="4799">
                  <c:v>51.706485999999998</c:v>
                </c:pt>
                <c:pt idx="4800">
                  <c:v>280.04622999999998</c:v>
                </c:pt>
                <c:pt idx="4801">
                  <c:v>276.81072999999998</c:v>
                </c:pt>
                <c:pt idx="4802">
                  <c:v>273.48718000000002</c:v>
                </c:pt>
                <c:pt idx="4803">
                  <c:v>270.18747000000002</c:v>
                </c:pt>
                <c:pt idx="4804">
                  <c:v>266.87484999999998</c:v>
                </c:pt>
                <c:pt idx="4805">
                  <c:v>263.54816</c:v>
                </c:pt>
                <c:pt idx="4806">
                  <c:v>260.29906999999997</c:v>
                </c:pt>
                <c:pt idx="4807">
                  <c:v>256.98824999999999</c:v>
                </c:pt>
                <c:pt idx="4808">
                  <c:v>253.76179999999999</c:v>
                </c:pt>
                <c:pt idx="4809">
                  <c:v>250.44281000000001</c:v>
                </c:pt>
                <c:pt idx="4810">
                  <c:v>247.15907000000001</c:v>
                </c:pt>
                <c:pt idx="4811">
                  <c:v>243.83759000000001</c:v>
                </c:pt>
                <c:pt idx="4812">
                  <c:v>240.51114000000001</c:v>
                </c:pt>
                <c:pt idx="4813">
                  <c:v>237.24573000000001</c:v>
                </c:pt>
                <c:pt idx="4814">
                  <c:v>233.93149</c:v>
                </c:pt>
                <c:pt idx="4815">
                  <c:v>230.70831000000001</c:v>
                </c:pt>
                <c:pt idx="4816">
                  <c:v>227.39403999999999</c:v>
                </c:pt>
                <c:pt idx="4817">
                  <c:v>224.1276</c:v>
                </c:pt>
                <c:pt idx="4818">
                  <c:v>220.80165</c:v>
                </c:pt>
                <c:pt idx="4819">
                  <c:v>217.47953999999999</c:v>
                </c:pt>
                <c:pt idx="4820">
                  <c:v>214.19698</c:v>
                </c:pt>
                <c:pt idx="4821">
                  <c:v>210.87807000000001</c:v>
                </c:pt>
                <c:pt idx="4822">
                  <c:v>207.65205</c:v>
                </c:pt>
                <c:pt idx="4823">
                  <c:v>204.34135000000001</c:v>
                </c:pt>
                <c:pt idx="4824">
                  <c:v>201.09146000000001</c:v>
                </c:pt>
                <c:pt idx="4825">
                  <c:v>197.76517000000001</c:v>
                </c:pt>
                <c:pt idx="4826">
                  <c:v>194.45186000000001</c:v>
                </c:pt>
                <c:pt idx="4827">
                  <c:v>191.15332000000001</c:v>
                </c:pt>
                <c:pt idx="4828">
                  <c:v>187.82988</c:v>
                </c:pt>
                <c:pt idx="4829">
                  <c:v>184.59529000000001</c:v>
                </c:pt>
                <c:pt idx="4830">
                  <c:v>181.28598</c:v>
                </c:pt>
                <c:pt idx="4831">
                  <c:v>178.04997</c:v>
                </c:pt>
                <c:pt idx="4832">
                  <c:v>174.72651999999999</c:v>
                </c:pt>
                <c:pt idx="4833">
                  <c:v>171.42606000000001</c:v>
                </c:pt>
                <c:pt idx="4834">
                  <c:v>168.11449999999999</c:v>
                </c:pt>
                <c:pt idx="4835">
                  <c:v>164.78813</c:v>
                </c:pt>
                <c:pt idx="4836">
                  <c:v>161.54033000000001</c:v>
                </c:pt>
                <c:pt idx="4837">
                  <c:v>158.22998000000001</c:v>
                </c:pt>
                <c:pt idx="4838">
                  <c:v>155.00344999999999</c:v>
                </c:pt>
                <c:pt idx="4839">
                  <c:v>151.68457000000001</c:v>
                </c:pt>
                <c:pt idx="4840">
                  <c:v>148.40012999999999</c:v>
                </c:pt>
                <c:pt idx="4841">
                  <c:v>145.07959</c:v>
                </c:pt>
                <c:pt idx="4842">
                  <c:v>141.75334000000001</c:v>
                </c:pt>
                <c:pt idx="4843">
                  <c:v>138.48946000000001</c:v>
                </c:pt>
                <c:pt idx="4844">
                  <c:v>135.17587</c:v>
                </c:pt>
                <c:pt idx="4845">
                  <c:v>131.95317</c:v>
                </c:pt>
                <c:pt idx="4846">
                  <c:v>128.63927000000001</c:v>
                </c:pt>
                <c:pt idx="4847">
                  <c:v>125.37224999999999</c:v>
                </c:pt>
                <c:pt idx="4848">
                  <c:v>122.04722</c:v>
                </c:pt>
                <c:pt idx="4849">
                  <c:v>118.72523</c:v>
                </c:pt>
                <c:pt idx="4850">
                  <c:v>115.44447</c:v>
                </c:pt>
                <c:pt idx="4851">
                  <c:v>112.126526</c:v>
                </c:pt>
                <c:pt idx="4852">
                  <c:v>108.90165</c:v>
                </c:pt>
                <c:pt idx="4853">
                  <c:v>105.59166</c:v>
                </c:pt>
                <c:pt idx="4854">
                  <c:v>102.34169</c:v>
                </c:pt>
                <c:pt idx="4855">
                  <c:v>99.01652</c:v>
                </c:pt>
                <c:pt idx="4856">
                  <c:v>95.703469999999996</c:v>
                </c:pt>
                <c:pt idx="4857">
                  <c:v>92.40719</c:v>
                </c:pt>
                <c:pt idx="4858">
                  <c:v>89.085030000000003</c:v>
                </c:pt>
                <c:pt idx="4859">
                  <c:v>85.852440000000001</c:v>
                </c:pt>
                <c:pt idx="4860">
                  <c:v>82.544610000000006</c:v>
                </c:pt>
                <c:pt idx="4861">
                  <c:v>79.309470000000005</c:v>
                </c:pt>
                <c:pt idx="4862">
                  <c:v>75.987920000000003</c:v>
                </c:pt>
                <c:pt idx="4863">
                  <c:v>72.688479999999998</c:v>
                </c:pt>
                <c:pt idx="4864">
                  <c:v>69.380039999999994</c:v>
                </c:pt>
                <c:pt idx="4865">
                  <c:v>66.055869999999999</c:v>
                </c:pt>
                <c:pt idx="4866">
                  <c:v>62.811660000000003</c:v>
                </c:pt>
                <c:pt idx="4867">
                  <c:v>59.504379999999998</c:v>
                </c:pt>
                <c:pt idx="4868">
                  <c:v>56.280819999999999</c:v>
                </c:pt>
                <c:pt idx="4869">
                  <c:v>52.966064000000003</c:v>
                </c:pt>
                <c:pt idx="4870">
                  <c:v>49.685079999999999</c:v>
                </c:pt>
                <c:pt idx="4871">
                  <c:v>46.370629999999998</c:v>
                </c:pt>
                <c:pt idx="4872">
                  <c:v>43.049900000000001</c:v>
                </c:pt>
                <c:pt idx="4873">
                  <c:v>39.794063999999999</c:v>
                </c:pt>
                <c:pt idx="4874">
                  <c:v>36.488869999999999</c:v>
                </c:pt>
                <c:pt idx="4875">
                  <c:v>33.276221999999997</c:v>
                </c:pt>
                <c:pt idx="4876">
                  <c:v>29.975439999999999</c:v>
                </c:pt>
                <c:pt idx="4877">
                  <c:v>26.723420000000001</c:v>
                </c:pt>
                <c:pt idx="4878">
                  <c:v>23.420667999999999</c:v>
                </c:pt>
                <c:pt idx="4879">
                  <c:v>20.125391</c:v>
                </c:pt>
                <c:pt idx="4880">
                  <c:v>16.884378000000002</c:v>
                </c:pt>
                <c:pt idx="4881">
                  <c:v>13.622954999999999</c:v>
                </c:pt>
                <c:pt idx="4882">
                  <c:v>10.489915</c:v>
                </c:pt>
                <c:pt idx="4883">
                  <c:v>7.3600979999999998</c:v>
                </c:pt>
                <c:pt idx="4884">
                  <c:v>4.5430536000000004</c:v>
                </c:pt>
                <c:pt idx="4885">
                  <c:v>2.8782524999999999</c:v>
                </c:pt>
                <c:pt idx="4886">
                  <c:v>4.2280182999999996</c:v>
                </c:pt>
                <c:pt idx="4887">
                  <c:v>7.0181630000000004</c:v>
                </c:pt>
                <c:pt idx="4888">
                  <c:v>10.138653</c:v>
                </c:pt>
                <c:pt idx="4889">
                  <c:v>13.272085000000001</c:v>
                </c:pt>
                <c:pt idx="4890">
                  <c:v>16.520233000000001</c:v>
                </c:pt>
                <c:pt idx="4891">
                  <c:v>19.718187</c:v>
                </c:pt>
                <c:pt idx="4892">
                  <c:v>23.014718999999999</c:v>
                </c:pt>
                <c:pt idx="4893">
                  <c:v>26.294716000000001</c:v>
                </c:pt>
                <c:pt idx="4894">
                  <c:v>29.588194000000001</c:v>
                </c:pt>
                <c:pt idx="4895">
                  <c:v>32.899208000000002</c:v>
                </c:pt>
                <c:pt idx="4896">
                  <c:v>36.133944999999997</c:v>
                </c:pt>
                <c:pt idx="4897">
                  <c:v>39.434733999999999</c:v>
                </c:pt>
                <c:pt idx="4898">
                  <c:v>42.655169999999998</c:v>
                </c:pt>
                <c:pt idx="4899">
                  <c:v>45.96951</c:v>
                </c:pt>
                <c:pt idx="4900">
                  <c:v>285.99164000000002</c:v>
                </c:pt>
                <c:pt idx="4901">
                  <c:v>282.75616000000002</c:v>
                </c:pt>
                <c:pt idx="4902">
                  <c:v>279.43259999999998</c:v>
                </c:pt>
                <c:pt idx="4903">
                  <c:v>276.13283999999999</c:v>
                </c:pt>
                <c:pt idx="4904">
                  <c:v>272.82022000000001</c:v>
                </c:pt>
                <c:pt idx="4905">
                  <c:v>269.49353000000002</c:v>
                </c:pt>
                <c:pt idx="4906">
                  <c:v>266.24441999999999</c:v>
                </c:pt>
                <c:pt idx="4907">
                  <c:v>262.93362000000002</c:v>
                </c:pt>
                <c:pt idx="4908">
                  <c:v>259.70711999999997</c:v>
                </c:pt>
                <c:pt idx="4909">
                  <c:v>256.38812000000001</c:v>
                </c:pt>
                <c:pt idx="4910">
                  <c:v>253.10439</c:v>
                </c:pt>
                <c:pt idx="4911">
                  <c:v>249.78288000000001</c:v>
                </c:pt>
                <c:pt idx="4912">
                  <c:v>246.45643999999999</c:v>
                </c:pt>
                <c:pt idx="4913">
                  <c:v>243.191</c:v>
                </c:pt>
                <c:pt idx="4914">
                  <c:v>239.87674999999999</c:v>
                </c:pt>
                <c:pt idx="4915">
                  <c:v>236.65356</c:v>
                </c:pt>
                <c:pt idx="4916">
                  <c:v>233.33928</c:v>
                </c:pt>
                <c:pt idx="4917">
                  <c:v>230.07281</c:v>
                </c:pt>
                <c:pt idx="4918">
                  <c:v>226.74683999999999</c:v>
                </c:pt>
                <c:pt idx="4919">
                  <c:v>223.42473000000001</c:v>
                </c:pt>
                <c:pt idx="4920">
                  <c:v>220.14214999999999</c:v>
                </c:pt>
                <c:pt idx="4921">
                  <c:v>216.82320999999999</c:v>
                </c:pt>
                <c:pt idx="4922">
                  <c:v>213.59718000000001</c:v>
                </c:pt>
                <c:pt idx="4923">
                  <c:v>210.28645</c:v>
                </c:pt>
                <c:pt idx="4924">
                  <c:v>207.03654</c:v>
                </c:pt>
                <c:pt idx="4925">
                  <c:v>203.71024</c:v>
                </c:pt>
                <c:pt idx="4926">
                  <c:v>200.39689999999999</c:v>
                </c:pt>
                <c:pt idx="4927">
                  <c:v>197.09834000000001</c:v>
                </c:pt>
                <c:pt idx="4928">
                  <c:v>193.77489</c:v>
                </c:pt>
                <c:pt idx="4929">
                  <c:v>190.54024999999999</c:v>
                </c:pt>
                <c:pt idx="4930">
                  <c:v>187.23093</c:v>
                </c:pt>
                <c:pt idx="4931">
                  <c:v>183.99489</c:v>
                </c:pt>
                <c:pt idx="4932">
                  <c:v>180.67137</c:v>
                </c:pt>
                <c:pt idx="4933">
                  <c:v>177.37090000000001</c:v>
                </c:pt>
                <c:pt idx="4934">
                  <c:v>174.05930000000001</c:v>
                </c:pt>
                <c:pt idx="4935">
                  <c:v>170.73291</c:v>
                </c:pt>
                <c:pt idx="4936">
                  <c:v>167.48506</c:v>
                </c:pt>
                <c:pt idx="4937">
                  <c:v>164.17466999999999</c:v>
                </c:pt>
                <c:pt idx="4938">
                  <c:v>160.94809000000001</c:v>
                </c:pt>
                <c:pt idx="4939">
                  <c:v>157.62915000000001</c:v>
                </c:pt>
                <c:pt idx="4940">
                  <c:v>154.34467000000001</c:v>
                </c:pt>
                <c:pt idx="4941">
                  <c:v>151.02405999999999</c:v>
                </c:pt>
                <c:pt idx="4942">
                  <c:v>147.69776999999999</c:v>
                </c:pt>
                <c:pt idx="4943">
                  <c:v>144.43382</c:v>
                </c:pt>
                <c:pt idx="4944">
                  <c:v>141.12020000000001</c:v>
                </c:pt>
                <c:pt idx="4945">
                  <c:v>137.89742000000001</c:v>
                </c:pt>
                <c:pt idx="4946">
                  <c:v>134.58344</c:v>
                </c:pt>
                <c:pt idx="4947">
                  <c:v>131.31632999999999</c:v>
                </c:pt>
                <c:pt idx="4948">
                  <c:v>127.99120000000001</c:v>
                </c:pt>
                <c:pt idx="4949">
                  <c:v>124.66913599999999</c:v>
                </c:pt>
                <c:pt idx="4950">
                  <c:v>121.38827000000001</c:v>
                </c:pt>
                <c:pt idx="4951">
                  <c:v>118.07023</c:v>
                </c:pt>
                <c:pt idx="4952">
                  <c:v>114.84523</c:v>
                </c:pt>
                <c:pt idx="4953">
                  <c:v>111.53511</c:v>
                </c:pt>
                <c:pt idx="4954">
                  <c:v>108.285</c:v>
                </c:pt>
                <c:pt idx="4955">
                  <c:v>104.95965</c:v>
                </c:pt>
                <c:pt idx="4956">
                  <c:v>101.64645</c:v>
                </c:pt>
                <c:pt idx="4957">
                  <c:v>98.349950000000007</c:v>
                </c:pt>
                <c:pt idx="4958">
                  <c:v>95.027619999999999</c:v>
                </c:pt>
                <c:pt idx="4959">
                  <c:v>91.794799999999995</c:v>
                </c:pt>
                <c:pt idx="4960">
                  <c:v>88.486710000000002</c:v>
                </c:pt>
                <c:pt idx="4961">
                  <c:v>85.251300000000001</c:v>
                </c:pt>
                <c:pt idx="4962">
                  <c:v>81.929370000000006</c:v>
                </c:pt>
                <c:pt idx="4963">
                  <c:v>78.629580000000004</c:v>
                </c:pt>
                <c:pt idx="4964">
                  <c:v>75.320694000000003</c:v>
                </c:pt>
                <c:pt idx="4965">
                  <c:v>71.996086000000005</c:v>
                </c:pt>
                <c:pt idx="4966">
                  <c:v>68.751334999999997</c:v>
                </c:pt>
                <c:pt idx="4967">
                  <c:v>65.443436000000005</c:v>
                </c:pt>
                <c:pt idx="4968">
                  <c:v>62.219143000000003</c:v>
                </c:pt>
                <c:pt idx="4969">
                  <c:v>58.90343</c:v>
                </c:pt>
                <c:pt idx="4970">
                  <c:v>55.621420000000001</c:v>
                </c:pt>
                <c:pt idx="4971">
                  <c:v>52.305610000000001</c:v>
                </c:pt>
                <c:pt idx="4972">
                  <c:v>48.983429999999998</c:v>
                </c:pt>
                <c:pt idx="4973">
                  <c:v>45.725700000000003</c:v>
                </c:pt>
                <c:pt idx="4974">
                  <c:v>42.418194</c:v>
                </c:pt>
                <c:pt idx="4975">
                  <c:v>39.202556999999999</c:v>
                </c:pt>
                <c:pt idx="4976">
                  <c:v>35.897575000000003</c:v>
                </c:pt>
                <c:pt idx="4977">
                  <c:v>32.640132999999999</c:v>
                </c:pt>
                <c:pt idx="4978">
                  <c:v>29.329353000000001</c:v>
                </c:pt>
                <c:pt idx="4979">
                  <c:v>26.023052</c:v>
                </c:pt>
                <c:pt idx="4980">
                  <c:v>22.764807000000001</c:v>
                </c:pt>
                <c:pt idx="4981">
                  <c:v>19.475065000000001</c:v>
                </c:pt>
                <c:pt idx="4982">
                  <c:v>16.290285000000001</c:v>
                </c:pt>
                <c:pt idx="4983">
                  <c:v>13.043253999999999</c:v>
                </c:pt>
                <c:pt idx="4984">
                  <c:v>9.8955199999999994</c:v>
                </c:pt>
                <c:pt idx="4985">
                  <c:v>6.7824520000000001</c:v>
                </c:pt>
                <c:pt idx="4986">
                  <c:v>4.0217869999999998</c:v>
                </c:pt>
                <c:pt idx="4987">
                  <c:v>2.8886728000000002</c:v>
                </c:pt>
                <c:pt idx="4988">
                  <c:v>4.7292233000000001</c:v>
                </c:pt>
                <c:pt idx="4989">
                  <c:v>7.5675889999999999</c:v>
                </c:pt>
                <c:pt idx="4990">
                  <c:v>10.708838999999999</c:v>
                </c:pt>
                <c:pt idx="4991">
                  <c:v>13.858736</c:v>
                </c:pt>
                <c:pt idx="4992">
                  <c:v>17.128885</c:v>
                </c:pt>
                <c:pt idx="4993">
                  <c:v>20.392664</c:v>
                </c:pt>
                <c:pt idx="4994">
                  <c:v>23.675706999999999</c:v>
                </c:pt>
                <c:pt idx="4995">
                  <c:v>26.979251999999999</c:v>
                </c:pt>
                <c:pt idx="4996">
                  <c:v>30.208918000000001</c:v>
                </c:pt>
                <c:pt idx="4997">
                  <c:v>33.505924</c:v>
                </c:pt>
                <c:pt idx="4998">
                  <c:v>36.723647999999997</c:v>
                </c:pt>
                <c:pt idx="4999">
                  <c:v>40.035899999999998</c:v>
                </c:pt>
                <c:pt idx="5000">
                  <c:v>291.69686999999999</c:v>
                </c:pt>
                <c:pt idx="5001">
                  <c:v>288.46140000000003</c:v>
                </c:pt>
                <c:pt idx="5002">
                  <c:v>285.13781999999998</c:v>
                </c:pt>
                <c:pt idx="5003">
                  <c:v>281.83807000000002</c:v>
                </c:pt>
                <c:pt idx="5004">
                  <c:v>278.52542</c:v>
                </c:pt>
                <c:pt idx="5005">
                  <c:v>275.19873000000001</c:v>
                </c:pt>
                <c:pt idx="5006">
                  <c:v>271.94961999999998</c:v>
                </c:pt>
                <c:pt idx="5007">
                  <c:v>268.6388</c:v>
                </c:pt>
                <c:pt idx="5008">
                  <c:v>265.41226</c:v>
                </c:pt>
                <c:pt idx="5009">
                  <c:v>262.09325999999999</c:v>
                </c:pt>
                <c:pt idx="5010">
                  <c:v>258.80954000000003</c:v>
                </c:pt>
                <c:pt idx="5011">
                  <c:v>255.48799</c:v>
                </c:pt>
                <c:pt idx="5012">
                  <c:v>252.16156000000001</c:v>
                </c:pt>
                <c:pt idx="5013">
                  <c:v>248.89608999999999</c:v>
                </c:pt>
                <c:pt idx="5014">
                  <c:v>245.58183</c:v>
                </c:pt>
                <c:pt idx="5015">
                  <c:v>242.35861</c:v>
                </c:pt>
                <c:pt idx="5016">
                  <c:v>239.04431</c:v>
                </c:pt>
                <c:pt idx="5017">
                  <c:v>235.77786</c:v>
                </c:pt>
                <c:pt idx="5018">
                  <c:v>232.45186000000001</c:v>
                </c:pt>
                <c:pt idx="5019">
                  <c:v>229.12975</c:v>
                </c:pt>
                <c:pt idx="5020">
                  <c:v>225.84711999999999</c:v>
                </c:pt>
                <c:pt idx="5021">
                  <c:v>222.52816999999999</c:v>
                </c:pt>
                <c:pt idx="5022">
                  <c:v>219.30211</c:v>
                </c:pt>
                <c:pt idx="5023">
                  <c:v>215.99135000000001</c:v>
                </c:pt>
                <c:pt idx="5024">
                  <c:v>212.74144000000001</c:v>
                </c:pt>
                <c:pt idx="5025">
                  <c:v>209.4151</c:v>
                </c:pt>
                <c:pt idx="5026">
                  <c:v>206.10177999999999</c:v>
                </c:pt>
                <c:pt idx="5027">
                  <c:v>202.80315999999999</c:v>
                </c:pt>
                <c:pt idx="5028">
                  <c:v>199.47969000000001</c:v>
                </c:pt>
                <c:pt idx="5029">
                  <c:v>196.24501000000001</c:v>
                </c:pt>
                <c:pt idx="5030">
                  <c:v>192.93565000000001</c:v>
                </c:pt>
                <c:pt idx="5031">
                  <c:v>189.69962000000001</c:v>
                </c:pt>
                <c:pt idx="5032">
                  <c:v>186.37604999999999</c:v>
                </c:pt>
                <c:pt idx="5033">
                  <c:v>183.07558</c:v>
                </c:pt>
                <c:pt idx="5034">
                  <c:v>179.76390000000001</c:v>
                </c:pt>
                <c:pt idx="5035">
                  <c:v>176.4375</c:v>
                </c:pt>
                <c:pt idx="5036">
                  <c:v>173.18959000000001</c:v>
                </c:pt>
                <c:pt idx="5037">
                  <c:v>169.87916999999999</c:v>
                </c:pt>
                <c:pt idx="5038">
                  <c:v>166.65253999999999</c:v>
                </c:pt>
                <c:pt idx="5039">
                  <c:v>163.33356000000001</c:v>
                </c:pt>
                <c:pt idx="5040">
                  <c:v>160.04906</c:v>
                </c:pt>
                <c:pt idx="5041">
                  <c:v>156.72837999999999</c:v>
                </c:pt>
                <c:pt idx="5042">
                  <c:v>153.40205</c:v>
                </c:pt>
                <c:pt idx="5043">
                  <c:v>150.13802000000001</c:v>
                </c:pt>
                <c:pt idx="5044">
                  <c:v>146.82433</c:v>
                </c:pt>
                <c:pt idx="5045">
                  <c:v>143.60149000000001</c:v>
                </c:pt>
                <c:pt idx="5046">
                  <c:v>140.28743</c:v>
                </c:pt>
                <c:pt idx="5047">
                  <c:v>137.02029999999999</c:v>
                </c:pt>
                <c:pt idx="5048">
                  <c:v>133.69505000000001</c:v>
                </c:pt>
                <c:pt idx="5049">
                  <c:v>130.37291999999999</c:v>
                </c:pt>
                <c:pt idx="5050">
                  <c:v>127.09193399999999</c:v>
                </c:pt>
                <c:pt idx="5051">
                  <c:v>123.77381</c:v>
                </c:pt>
                <c:pt idx="5052">
                  <c:v>120.5487</c:v>
                </c:pt>
                <c:pt idx="5053">
                  <c:v>117.23846</c:v>
                </c:pt>
                <c:pt idx="5054">
                  <c:v>113.98826</c:v>
                </c:pt>
                <c:pt idx="5055">
                  <c:v>110.662735</c:v>
                </c:pt>
                <c:pt idx="5056">
                  <c:v>107.34943</c:v>
                </c:pt>
                <c:pt idx="5057">
                  <c:v>104.05273</c:v>
                </c:pt>
                <c:pt idx="5058">
                  <c:v>100.73023000000001</c:v>
                </c:pt>
                <c:pt idx="5059">
                  <c:v>97.497209999999995</c:v>
                </c:pt>
                <c:pt idx="5060">
                  <c:v>94.188896</c:v>
                </c:pt>
                <c:pt idx="5061">
                  <c:v>90.953270000000003</c:v>
                </c:pt>
                <c:pt idx="5062">
                  <c:v>87.631034999999997</c:v>
                </c:pt>
                <c:pt idx="5063">
                  <c:v>84.331000000000003</c:v>
                </c:pt>
                <c:pt idx="5064">
                  <c:v>81.021709999999999</c:v>
                </c:pt>
                <c:pt idx="5065">
                  <c:v>77.696780000000004</c:v>
                </c:pt>
                <c:pt idx="5066">
                  <c:v>74.451570000000004</c:v>
                </c:pt>
                <c:pt idx="5067">
                  <c:v>71.143180000000001</c:v>
                </c:pt>
                <c:pt idx="5068">
                  <c:v>67.918360000000007</c:v>
                </c:pt>
                <c:pt idx="5069">
                  <c:v>64.601920000000007</c:v>
                </c:pt>
                <c:pt idx="5070">
                  <c:v>61.319217999999999</c:v>
                </c:pt>
                <c:pt idx="5071">
                  <c:v>58.002389999999998</c:v>
                </c:pt>
                <c:pt idx="5072">
                  <c:v>54.679222000000003</c:v>
                </c:pt>
                <c:pt idx="5073">
                  <c:v>51.42015</c:v>
                </c:pt>
                <c:pt idx="5074">
                  <c:v>48.111109999999996</c:v>
                </c:pt>
                <c:pt idx="5075">
                  <c:v>44.893566</c:v>
                </c:pt>
                <c:pt idx="5076">
                  <c:v>41.586002000000001</c:v>
                </c:pt>
                <c:pt idx="5077">
                  <c:v>38.325477999999997</c:v>
                </c:pt>
                <c:pt idx="5078">
                  <c:v>35.010216</c:v>
                </c:pt>
                <c:pt idx="5079">
                  <c:v>31.698384999999998</c:v>
                </c:pt>
                <c:pt idx="5080">
                  <c:v>28.432016000000001</c:v>
                </c:pt>
                <c:pt idx="5081">
                  <c:v>25.13073</c:v>
                </c:pt>
                <c:pt idx="5082">
                  <c:v>21.928007000000001</c:v>
                </c:pt>
                <c:pt idx="5083">
                  <c:v>18.649429999999999</c:v>
                </c:pt>
                <c:pt idx="5084">
                  <c:v>15.443129000000001</c:v>
                </c:pt>
                <c:pt idx="5085">
                  <c:v>12.190229</c:v>
                </c:pt>
                <c:pt idx="5086">
                  <c:v>8.9973890000000001</c:v>
                </c:pt>
                <c:pt idx="5087">
                  <c:v>5.9573869999999998</c:v>
                </c:pt>
                <c:pt idx="5088">
                  <c:v>3.4045567999999999</c:v>
                </c:pt>
                <c:pt idx="5089">
                  <c:v>3.0966923</c:v>
                </c:pt>
                <c:pt idx="5090">
                  <c:v>5.4065336999999998</c:v>
                </c:pt>
                <c:pt idx="5091">
                  <c:v>8.3469630000000006</c:v>
                </c:pt>
                <c:pt idx="5092">
                  <c:v>11.535394</c:v>
                </c:pt>
                <c:pt idx="5093">
                  <c:v>14.759627999999999</c:v>
                </c:pt>
                <c:pt idx="5094">
                  <c:v>18.020496000000001</c:v>
                </c:pt>
                <c:pt idx="5095">
                  <c:v>21.310138999999999</c:v>
                </c:pt>
                <c:pt idx="5096">
                  <c:v>24.53097</c:v>
                </c:pt>
                <c:pt idx="5097">
                  <c:v>27.821898000000001</c:v>
                </c:pt>
                <c:pt idx="5098">
                  <c:v>31.035527999999999</c:v>
                </c:pt>
                <c:pt idx="5099">
                  <c:v>34.344723000000002</c:v>
                </c:pt>
                <c:pt idx="5100">
                  <c:v>297.55477999999999</c:v>
                </c:pt>
                <c:pt idx="5101">
                  <c:v>294.31927000000002</c:v>
                </c:pt>
                <c:pt idx="5102">
                  <c:v>290.9957</c:v>
                </c:pt>
                <c:pt idx="5103">
                  <c:v>287.69594999999998</c:v>
                </c:pt>
                <c:pt idx="5104">
                  <c:v>284.38326999999998</c:v>
                </c:pt>
                <c:pt idx="5105">
                  <c:v>281.05658</c:v>
                </c:pt>
                <c:pt idx="5106">
                  <c:v>277.80745999999999</c:v>
                </c:pt>
                <c:pt idx="5107">
                  <c:v>274.4966</c:v>
                </c:pt>
                <c:pt idx="5108">
                  <c:v>271.27010000000001</c:v>
                </c:pt>
                <c:pt idx="5109">
                  <c:v>267.95107999999999</c:v>
                </c:pt>
                <c:pt idx="5110">
                  <c:v>264.66735999999997</c:v>
                </c:pt>
                <c:pt idx="5111">
                  <c:v>261.34582999999998</c:v>
                </c:pt>
                <c:pt idx="5112">
                  <c:v>258.01934999999997</c:v>
                </c:pt>
                <c:pt idx="5113">
                  <c:v>254.75388000000001</c:v>
                </c:pt>
                <c:pt idx="5114">
                  <c:v>251.43960000000001</c:v>
                </c:pt>
                <c:pt idx="5115">
                  <c:v>248.21639999999999</c:v>
                </c:pt>
                <c:pt idx="5116">
                  <c:v>244.90208000000001</c:v>
                </c:pt>
                <c:pt idx="5117">
                  <c:v>241.63560000000001</c:v>
                </c:pt>
                <c:pt idx="5118">
                  <c:v>238.30958999999999</c:v>
                </c:pt>
                <c:pt idx="5119">
                  <c:v>234.98747</c:v>
                </c:pt>
                <c:pt idx="5120">
                  <c:v>231.70482999999999</c:v>
                </c:pt>
                <c:pt idx="5121">
                  <c:v>228.38587999999999</c:v>
                </c:pt>
                <c:pt idx="5122">
                  <c:v>225.15979999999999</c:v>
                </c:pt>
                <c:pt idx="5123">
                  <c:v>221.84904</c:v>
                </c:pt>
                <c:pt idx="5124">
                  <c:v>218.59909999999999</c:v>
                </c:pt>
                <c:pt idx="5125">
                  <c:v>215.27275</c:v>
                </c:pt>
                <c:pt idx="5126">
                  <c:v>211.95939999999999</c:v>
                </c:pt>
                <c:pt idx="5127">
                  <c:v>208.66077000000001</c:v>
                </c:pt>
                <c:pt idx="5128">
                  <c:v>205.33727999999999</c:v>
                </c:pt>
                <c:pt idx="5129">
                  <c:v>202.1026</c:v>
                </c:pt>
                <c:pt idx="5130">
                  <c:v>198.79322999999999</c:v>
                </c:pt>
                <c:pt idx="5131">
                  <c:v>195.55714</c:v>
                </c:pt>
                <c:pt idx="5132">
                  <c:v>192.23356999999999</c:v>
                </c:pt>
                <c:pt idx="5133">
                  <c:v>188.93306000000001</c:v>
                </c:pt>
                <c:pt idx="5134">
                  <c:v>185.62137000000001</c:v>
                </c:pt>
                <c:pt idx="5135">
                  <c:v>182.29494</c:v>
                </c:pt>
                <c:pt idx="5136">
                  <c:v>179.04701</c:v>
                </c:pt>
                <c:pt idx="5137">
                  <c:v>175.73656</c:v>
                </c:pt>
                <c:pt idx="5138">
                  <c:v>172.50991999999999</c:v>
                </c:pt>
                <c:pt idx="5139">
                  <c:v>169.19089</c:v>
                </c:pt>
                <c:pt idx="5140">
                  <c:v>165.90634</c:v>
                </c:pt>
                <c:pt idx="5141">
                  <c:v>162.58562000000001</c:v>
                </c:pt>
                <c:pt idx="5142">
                  <c:v>159.25926000000001</c:v>
                </c:pt>
                <c:pt idx="5143">
                  <c:v>155.99520000000001</c:v>
                </c:pt>
                <c:pt idx="5144">
                  <c:v>152.68146999999999</c:v>
                </c:pt>
                <c:pt idx="5145">
                  <c:v>149.45858999999999</c:v>
                </c:pt>
                <c:pt idx="5146">
                  <c:v>146.14447000000001</c:v>
                </c:pt>
                <c:pt idx="5147">
                  <c:v>142.87727000000001</c:v>
                </c:pt>
                <c:pt idx="5148">
                  <c:v>139.55196000000001</c:v>
                </c:pt>
                <c:pt idx="5149">
                  <c:v>136.22978000000001</c:v>
                </c:pt>
                <c:pt idx="5150">
                  <c:v>132.94873000000001</c:v>
                </c:pt>
                <c:pt idx="5151">
                  <c:v>129.63054</c:v>
                </c:pt>
                <c:pt idx="5152">
                  <c:v>126.40536</c:v>
                </c:pt>
                <c:pt idx="5153">
                  <c:v>123.09502000000001</c:v>
                </c:pt>
                <c:pt idx="5154">
                  <c:v>119.84472</c:v>
                </c:pt>
                <c:pt idx="5155">
                  <c:v>116.51909000000001</c:v>
                </c:pt>
                <c:pt idx="5156">
                  <c:v>113.20566599999999</c:v>
                </c:pt>
                <c:pt idx="5157">
                  <c:v>109.90885</c:v>
                </c:pt>
                <c:pt idx="5158">
                  <c:v>106.58625000000001</c:v>
                </c:pt>
                <c:pt idx="5159">
                  <c:v>103.35308999999999</c:v>
                </c:pt>
                <c:pt idx="5160">
                  <c:v>100.04461999999999</c:v>
                </c:pt>
                <c:pt idx="5161">
                  <c:v>96.808814999999996</c:v>
                </c:pt>
                <c:pt idx="5162">
                  <c:v>93.486350000000002</c:v>
                </c:pt>
                <c:pt idx="5163">
                  <c:v>90.186089999999993</c:v>
                </c:pt>
                <c:pt idx="5164">
                  <c:v>86.876559999999998</c:v>
                </c:pt>
                <c:pt idx="5165">
                  <c:v>83.551379999999995</c:v>
                </c:pt>
                <c:pt idx="5166">
                  <c:v>80.305880000000002</c:v>
                </c:pt>
                <c:pt idx="5167">
                  <c:v>76.997150000000005</c:v>
                </c:pt>
                <c:pt idx="5168">
                  <c:v>73.771919999999994</c:v>
                </c:pt>
                <c:pt idx="5169">
                  <c:v>70.454980000000006</c:v>
                </c:pt>
                <c:pt idx="5170">
                  <c:v>67.171715000000006</c:v>
                </c:pt>
                <c:pt idx="5171">
                  <c:v>63.854225</c:v>
                </c:pt>
                <c:pt idx="5172">
                  <c:v>60.530360000000002</c:v>
                </c:pt>
                <c:pt idx="5173">
                  <c:v>57.270454000000001</c:v>
                </c:pt>
                <c:pt idx="5174">
                  <c:v>53.960419999999999</c:v>
                </c:pt>
                <c:pt idx="5175">
                  <c:v>50.741630000000001</c:v>
                </c:pt>
                <c:pt idx="5176">
                  <c:v>47.432409999999997</c:v>
                </c:pt>
                <c:pt idx="5177">
                  <c:v>44.169879999999999</c:v>
                </c:pt>
                <c:pt idx="5178">
                  <c:v>40.851959999999998</c:v>
                </c:pt>
                <c:pt idx="5179">
                  <c:v>37.536920000000002</c:v>
                </c:pt>
                <c:pt idx="5180">
                  <c:v>34.266272999999998</c:v>
                </c:pt>
                <c:pt idx="5181">
                  <c:v>30.959211</c:v>
                </c:pt>
                <c:pt idx="5182">
                  <c:v>27.748246999999999</c:v>
                </c:pt>
                <c:pt idx="5183">
                  <c:v>24.456696999999998</c:v>
                </c:pt>
                <c:pt idx="5184">
                  <c:v>21.230003</c:v>
                </c:pt>
                <c:pt idx="5185">
                  <c:v>17.940024999999999</c:v>
                </c:pt>
                <c:pt idx="5186">
                  <c:v>14.675005000000001</c:v>
                </c:pt>
                <c:pt idx="5187">
                  <c:v>11.457148</c:v>
                </c:pt>
                <c:pt idx="5188">
                  <c:v>8.2724100000000007</c:v>
                </c:pt>
                <c:pt idx="5189">
                  <c:v>5.3429779999999996</c:v>
                </c:pt>
                <c:pt idx="5190">
                  <c:v>3.0675819999999998</c:v>
                </c:pt>
                <c:pt idx="5191">
                  <c:v>3.4515707</c:v>
                </c:pt>
                <c:pt idx="5192">
                  <c:v>6.0294556999999998</c:v>
                </c:pt>
                <c:pt idx="5193">
                  <c:v>9.0795860000000008</c:v>
                </c:pt>
                <c:pt idx="5194">
                  <c:v>12.269625</c:v>
                </c:pt>
                <c:pt idx="5195">
                  <c:v>15.522703999999999</c:v>
                </c:pt>
                <c:pt idx="5196">
                  <c:v>18.723452000000002</c:v>
                </c:pt>
                <c:pt idx="5197">
                  <c:v>22.001584999999999</c:v>
                </c:pt>
                <c:pt idx="5198">
                  <c:v>25.207035000000001</c:v>
                </c:pt>
                <c:pt idx="5199">
                  <c:v>28.510491999999999</c:v>
                </c:pt>
                <c:pt idx="5200">
                  <c:v>303.26263</c:v>
                </c:pt>
                <c:pt idx="5201">
                  <c:v>300.02713</c:v>
                </c:pt>
                <c:pt idx="5202">
                  <c:v>296.70355000000001</c:v>
                </c:pt>
                <c:pt idx="5203">
                  <c:v>293.40377999999998</c:v>
                </c:pt>
                <c:pt idx="5204">
                  <c:v>290.09113000000002</c:v>
                </c:pt>
                <c:pt idx="5205">
                  <c:v>286.76443</c:v>
                </c:pt>
                <c:pt idx="5206">
                  <c:v>283.51531999999997</c:v>
                </c:pt>
                <c:pt idx="5207">
                  <c:v>280.2045</c:v>
                </c:pt>
                <c:pt idx="5208">
                  <c:v>276.97797000000003</c:v>
                </c:pt>
                <c:pt idx="5209">
                  <c:v>273.65893999999997</c:v>
                </c:pt>
                <c:pt idx="5210">
                  <c:v>270.37518</c:v>
                </c:pt>
                <c:pt idx="5211">
                  <c:v>267.05365</c:v>
                </c:pt>
                <c:pt idx="5212">
                  <c:v>263.72717</c:v>
                </c:pt>
                <c:pt idx="5213">
                  <c:v>260.46172999999999</c:v>
                </c:pt>
                <c:pt idx="5214">
                  <c:v>257.14742999999999</c:v>
                </c:pt>
                <c:pt idx="5215">
                  <c:v>253.92420999999999</c:v>
                </c:pt>
                <c:pt idx="5216">
                  <c:v>250.60990000000001</c:v>
                </c:pt>
                <c:pt idx="5217">
                  <c:v>247.3434</c:v>
                </c:pt>
                <c:pt idx="5218">
                  <c:v>244.01738</c:v>
                </c:pt>
                <c:pt idx="5219">
                  <c:v>240.69524000000001</c:v>
                </c:pt>
                <c:pt idx="5220">
                  <c:v>237.41263000000001</c:v>
                </c:pt>
                <c:pt idx="5221">
                  <c:v>234.09366</c:v>
                </c:pt>
                <c:pt idx="5222">
                  <c:v>230.86758</c:v>
                </c:pt>
                <c:pt idx="5223">
                  <c:v>227.55681999999999</c:v>
                </c:pt>
                <c:pt idx="5224">
                  <c:v>224.30685</c:v>
                </c:pt>
                <c:pt idx="5225">
                  <c:v>220.98048</c:v>
                </c:pt>
                <c:pt idx="5226">
                  <c:v>217.66711000000001</c:v>
                </c:pt>
                <c:pt idx="5227">
                  <c:v>214.36850000000001</c:v>
                </c:pt>
                <c:pt idx="5228">
                  <c:v>211.04499999999999</c:v>
                </c:pt>
                <c:pt idx="5229">
                  <c:v>207.81032999999999</c:v>
                </c:pt>
                <c:pt idx="5230">
                  <c:v>204.50093000000001</c:v>
                </c:pt>
                <c:pt idx="5231">
                  <c:v>201.26482999999999</c:v>
                </c:pt>
                <c:pt idx="5232">
                  <c:v>197.94121999999999</c:v>
                </c:pt>
                <c:pt idx="5233">
                  <c:v>194.64069000000001</c:v>
                </c:pt>
                <c:pt idx="5234">
                  <c:v>191.32901000000001</c:v>
                </c:pt>
                <c:pt idx="5235">
                  <c:v>188.00255999999999</c:v>
                </c:pt>
                <c:pt idx="5236">
                  <c:v>184.75463999999999</c:v>
                </c:pt>
                <c:pt idx="5237">
                  <c:v>181.44417000000001</c:v>
                </c:pt>
                <c:pt idx="5238">
                  <c:v>178.2175</c:v>
                </c:pt>
                <c:pt idx="5239">
                  <c:v>174.89845</c:v>
                </c:pt>
                <c:pt idx="5240">
                  <c:v>171.61385000000001</c:v>
                </c:pt>
                <c:pt idx="5241">
                  <c:v>168.29311999999999</c:v>
                </c:pt>
                <c:pt idx="5242">
                  <c:v>164.96673999999999</c:v>
                </c:pt>
                <c:pt idx="5243">
                  <c:v>161.70267999999999</c:v>
                </c:pt>
                <c:pt idx="5244">
                  <c:v>158.38892999999999</c:v>
                </c:pt>
                <c:pt idx="5245">
                  <c:v>155.16602</c:v>
                </c:pt>
                <c:pt idx="5246">
                  <c:v>151.85186999999999</c:v>
                </c:pt>
                <c:pt idx="5247">
                  <c:v>148.58459999999999</c:v>
                </c:pt>
                <c:pt idx="5248">
                  <c:v>145.25925000000001</c:v>
                </c:pt>
                <c:pt idx="5249">
                  <c:v>141.93700999999999</c:v>
                </c:pt>
                <c:pt idx="5250">
                  <c:v>138.65595999999999</c:v>
                </c:pt>
                <c:pt idx="5251">
                  <c:v>135.33774</c:v>
                </c:pt>
                <c:pt idx="5252">
                  <c:v>132.11251999999999</c:v>
                </c:pt>
                <c:pt idx="5253">
                  <c:v>128.80212</c:v>
                </c:pt>
                <c:pt idx="5254">
                  <c:v>125.55173000000001</c:v>
                </c:pt>
                <c:pt idx="5255">
                  <c:v>122.22601</c:v>
                </c:pt>
                <c:pt idx="5256">
                  <c:v>118.91249999999999</c:v>
                </c:pt>
                <c:pt idx="5257">
                  <c:v>115.61565</c:v>
                </c:pt>
                <c:pt idx="5258">
                  <c:v>112.29297</c:v>
                </c:pt>
                <c:pt idx="5259">
                  <c:v>109.05974999999999</c:v>
                </c:pt>
                <c:pt idx="5260">
                  <c:v>105.751175</c:v>
                </c:pt>
                <c:pt idx="5261">
                  <c:v>102.51521</c:v>
                </c:pt>
                <c:pt idx="5262">
                  <c:v>99.192599999999999</c:v>
                </c:pt>
                <c:pt idx="5263">
                  <c:v>95.892139999999998</c:v>
                </c:pt>
                <c:pt idx="5264">
                  <c:v>92.582490000000007</c:v>
                </c:pt>
                <c:pt idx="5265">
                  <c:v>89.257126</c:v>
                </c:pt>
                <c:pt idx="5266">
                  <c:v>86.011489999999995</c:v>
                </c:pt>
                <c:pt idx="5267">
                  <c:v>82.702545000000001</c:v>
                </c:pt>
                <c:pt idx="5268">
                  <c:v>79.477019999999996</c:v>
                </c:pt>
                <c:pt idx="5269">
                  <c:v>76.159729999999996</c:v>
                </c:pt>
                <c:pt idx="5270">
                  <c:v>72.876040000000003</c:v>
                </c:pt>
                <c:pt idx="5271">
                  <c:v>69.558139999999995</c:v>
                </c:pt>
                <c:pt idx="5272">
                  <c:v>66.233800000000002</c:v>
                </c:pt>
                <c:pt idx="5273">
                  <c:v>62.97343</c:v>
                </c:pt>
                <c:pt idx="5274">
                  <c:v>59.662770000000002</c:v>
                </c:pt>
                <c:pt idx="5275">
                  <c:v>56.443195000000003</c:v>
                </c:pt>
                <c:pt idx="5276">
                  <c:v>53.132930000000002</c:v>
                </c:pt>
                <c:pt idx="5277">
                  <c:v>49.869072000000003</c:v>
                </c:pt>
                <c:pt idx="5278">
                  <c:v>46.549594999999997</c:v>
                </c:pt>
                <c:pt idx="5279">
                  <c:v>43.232640000000004</c:v>
                </c:pt>
                <c:pt idx="5280">
                  <c:v>39.959724000000001</c:v>
                </c:pt>
                <c:pt idx="5281">
                  <c:v>36.649605000000001</c:v>
                </c:pt>
                <c:pt idx="5282">
                  <c:v>33.434519999999999</c:v>
                </c:pt>
                <c:pt idx="5283">
                  <c:v>30.13683</c:v>
                </c:pt>
                <c:pt idx="5284">
                  <c:v>26.901205000000001</c:v>
                </c:pt>
                <c:pt idx="5285">
                  <c:v>23.59723</c:v>
                </c:pt>
                <c:pt idx="5286">
                  <c:v>20.309844999999999</c:v>
                </c:pt>
                <c:pt idx="5287">
                  <c:v>17.052088000000001</c:v>
                </c:pt>
                <c:pt idx="5288">
                  <c:v>13.784214</c:v>
                </c:pt>
                <c:pt idx="5289">
                  <c:v>10.640155999999999</c:v>
                </c:pt>
                <c:pt idx="5290">
                  <c:v>7.5028104999999998</c:v>
                </c:pt>
                <c:pt idx="5291">
                  <c:v>4.6716914000000003</c:v>
                </c:pt>
                <c:pt idx="5292">
                  <c:v>2.8833997</c:v>
                </c:pt>
                <c:pt idx="5293">
                  <c:v>4.0848465000000003</c:v>
                </c:pt>
                <c:pt idx="5294">
                  <c:v>6.8561860000000001</c:v>
                </c:pt>
                <c:pt idx="5295">
                  <c:v>9.9721069999999994</c:v>
                </c:pt>
                <c:pt idx="5296">
                  <c:v>13.115133</c:v>
                </c:pt>
                <c:pt idx="5297">
                  <c:v>16.36206</c:v>
                </c:pt>
                <c:pt idx="5298">
                  <c:v>19.549613999999998</c:v>
                </c:pt>
                <c:pt idx="5299">
                  <c:v>22.841564000000002</c:v>
                </c:pt>
                <c:pt idx="5300">
                  <c:v>309.22012000000001</c:v>
                </c:pt>
                <c:pt idx="5301">
                  <c:v>305.98462000000001</c:v>
                </c:pt>
                <c:pt idx="5302">
                  <c:v>302.661</c:v>
                </c:pt>
                <c:pt idx="5303">
                  <c:v>299.36124000000001</c:v>
                </c:pt>
                <c:pt idx="5304">
                  <c:v>296.04858000000002</c:v>
                </c:pt>
                <c:pt idx="5305">
                  <c:v>292.72185999999999</c:v>
                </c:pt>
                <c:pt idx="5306">
                  <c:v>289.47275000000002</c:v>
                </c:pt>
                <c:pt idx="5307">
                  <c:v>286.16192999999998</c:v>
                </c:pt>
                <c:pt idx="5308">
                  <c:v>282.93540000000002</c:v>
                </c:pt>
                <c:pt idx="5309">
                  <c:v>279.61635999999999</c:v>
                </c:pt>
                <c:pt idx="5310">
                  <c:v>276.33258000000001</c:v>
                </c:pt>
                <c:pt idx="5311">
                  <c:v>273.01105000000001</c:v>
                </c:pt>
                <c:pt idx="5312">
                  <c:v>269.68457000000001</c:v>
                </c:pt>
                <c:pt idx="5313">
                  <c:v>266.41906999999998</c:v>
                </c:pt>
                <c:pt idx="5314">
                  <c:v>263.10480000000001</c:v>
                </c:pt>
                <c:pt idx="5315">
                  <c:v>259.88159999999999</c:v>
                </c:pt>
                <c:pt idx="5316">
                  <c:v>256.56725999999998</c:v>
                </c:pt>
                <c:pt idx="5317">
                  <c:v>253.30074999999999</c:v>
                </c:pt>
                <c:pt idx="5318">
                  <c:v>249.97471999999999</c:v>
                </c:pt>
                <c:pt idx="5319">
                  <c:v>246.65257</c:v>
                </c:pt>
                <c:pt idx="5320">
                  <c:v>243.36994999999999</c:v>
                </c:pt>
                <c:pt idx="5321">
                  <c:v>240.05098000000001</c:v>
                </c:pt>
                <c:pt idx="5322">
                  <c:v>236.82489000000001</c:v>
                </c:pt>
                <c:pt idx="5323">
                  <c:v>233.51410999999999</c:v>
                </c:pt>
                <c:pt idx="5324">
                  <c:v>230.26412999999999</c:v>
                </c:pt>
                <c:pt idx="5325">
                  <c:v>226.93773999999999</c:v>
                </c:pt>
                <c:pt idx="5326">
                  <c:v>223.62436</c:v>
                </c:pt>
                <c:pt idx="5327">
                  <c:v>220.32572999999999</c:v>
                </c:pt>
                <c:pt idx="5328">
                  <c:v>217.00223</c:v>
                </c:pt>
                <c:pt idx="5329">
                  <c:v>213.76755</c:v>
                </c:pt>
                <c:pt idx="5330">
                  <c:v>210.45813000000001</c:v>
                </c:pt>
                <c:pt idx="5331">
                  <c:v>207.22201999999999</c:v>
                </c:pt>
                <c:pt idx="5332">
                  <c:v>203.89838</c:v>
                </c:pt>
                <c:pt idx="5333">
                  <c:v>200.59782000000001</c:v>
                </c:pt>
                <c:pt idx="5334">
                  <c:v>197.28612000000001</c:v>
                </c:pt>
                <c:pt idx="5335">
                  <c:v>193.95966999999999</c:v>
                </c:pt>
                <c:pt idx="5336">
                  <c:v>190.71172000000001</c:v>
                </c:pt>
                <c:pt idx="5337">
                  <c:v>187.40123</c:v>
                </c:pt>
                <c:pt idx="5338">
                  <c:v>184.17455000000001</c:v>
                </c:pt>
                <c:pt idx="5339">
                  <c:v>180.85544999999999</c:v>
                </c:pt>
                <c:pt idx="5340">
                  <c:v>177.57083</c:v>
                </c:pt>
                <c:pt idx="5341">
                  <c:v>174.25005999999999</c:v>
                </c:pt>
                <c:pt idx="5342">
                  <c:v>170.92365000000001</c:v>
                </c:pt>
                <c:pt idx="5343">
                  <c:v>167.65956</c:v>
                </c:pt>
                <c:pt idx="5344">
                  <c:v>164.3458</c:v>
                </c:pt>
                <c:pt idx="5345">
                  <c:v>161.12282999999999</c:v>
                </c:pt>
                <c:pt idx="5346">
                  <c:v>157.80864</c:v>
                </c:pt>
                <c:pt idx="5347">
                  <c:v>154.54132000000001</c:v>
                </c:pt>
                <c:pt idx="5348">
                  <c:v>151.21592999999999</c:v>
                </c:pt>
                <c:pt idx="5349">
                  <c:v>147.89365000000001</c:v>
                </c:pt>
                <c:pt idx="5350">
                  <c:v>144.61255</c:v>
                </c:pt>
                <c:pt idx="5351">
                  <c:v>141.29427999999999</c:v>
                </c:pt>
                <c:pt idx="5352">
                  <c:v>138.06899999999999</c:v>
                </c:pt>
                <c:pt idx="5353">
                  <c:v>134.75853000000001</c:v>
                </c:pt>
                <c:pt idx="5354">
                  <c:v>131.50807</c:v>
                </c:pt>
                <c:pt idx="5355">
                  <c:v>128.18226999999999</c:v>
                </c:pt>
                <c:pt idx="5356">
                  <c:v>124.86866999999999</c:v>
                </c:pt>
                <c:pt idx="5357">
                  <c:v>121.57173</c:v>
                </c:pt>
                <c:pt idx="5358">
                  <c:v>118.24898</c:v>
                </c:pt>
                <c:pt idx="5359">
                  <c:v>115.01566</c:v>
                </c:pt>
                <c:pt idx="5360">
                  <c:v>111.70697</c:v>
                </c:pt>
                <c:pt idx="5361">
                  <c:v>108.47087999999999</c:v>
                </c:pt>
                <c:pt idx="5362">
                  <c:v>105.1481</c:v>
                </c:pt>
                <c:pt idx="5363">
                  <c:v>101.84749600000001</c:v>
                </c:pt>
                <c:pt idx="5364">
                  <c:v>98.537660000000002</c:v>
                </c:pt>
                <c:pt idx="5365">
                  <c:v>95.212140000000005</c:v>
                </c:pt>
                <c:pt idx="5366">
                  <c:v>91.966309999999993</c:v>
                </c:pt>
                <c:pt idx="5367">
                  <c:v>88.657139999999998</c:v>
                </c:pt>
                <c:pt idx="5368">
                  <c:v>85.431359999999998</c:v>
                </c:pt>
                <c:pt idx="5369">
                  <c:v>82.113740000000007</c:v>
                </c:pt>
                <c:pt idx="5370">
                  <c:v>78.829700000000003</c:v>
                </c:pt>
                <c:pt idx="5371">
                  <c:v>75.511399999999995</c:v>
                </c:pt>
                <c:pt idx="5372">
                  <c:v>72.186645999999996</c:v>
                </c:pt>
                <c:pt idx="5373">
                  <c:v>68.925799999999995</c:v>
                </c:pt>
                <c:pt idx="5374">
                  <c:v>65.614586000000003</c:v>
                </c:pt>
                <c:pt idx="5375">
                  <c:v>62.394333000000003</c:v>
                </c:pt>
                <c:pt idx="5376">
                  <c:v>59.083202</c:v>
                </c:pt>
                <c:pt idx="5377">
                  <c:v>55.818339999999999</c:v>
                </c:pt>
                <c:pt idx="5378">
                  <c:v>52.497593000000002</c:v>
                </c:pt>
                <c:pt idx="5379">
                  <c:v>49.179234000000001</c:v>
                </c:pt>
                <c:pt idx="5380">
                  <c:v>45.904564000000001</c:v>
                </c:pt>
                <c:pt idx="5381">
                  <c:v>42.592292999999998</c:v>
                </c:pt>
                <c:pt idx="5382">
                  <c:v>39.374405000000003</c:v>
                </c:pt>
                <c:pt idx="5383">
                  <c:v>36.072803</c:v>
                </c:pt>
                <c:pt idx="5384">
                  <c:v>32.831989999999998</c:v>
                </c:pt>
                <c:pt idx="5385">
                  <c:v>29.520367</c:v>
                </c:pt>
                <c:pt idx="5386">
                  <c:v>26.222359000000001</c:v>
                </c:pt>
                <c:pt idx="5387">
                  <c:v>22.948060999999999</c:v>
                </c:pt>
                <c:pt idx="5388">
                  <c:v>19.653213999999998</c:v>
                </c:pt>
                <c:pt idx="5389">
                  <c:v>16.459952999999999</c:v>
                </c:pt>
                <c:pt idx="5390">
                  <c:v>13.212574999999999</c:v>
                </c:pt>
                <c:pt idx="5391">
                  <c:v>10.075804</c:v>
                </c:pt>
                <c:pt idx="5392">
                  <c:v>6.956798</c:v>
                </c:pt>
                <c:pt idx="5393">
                  <c:v>4.1730346999999997</c:v>
                </c:pt>
                <c:pt idx="5394">
                  <c:v>2.8792960000000001</c:v>
                </c:pt>
                <c:pt idx="5395">
                  <c:v>4.5924525000000003</c:v>
                </c:pt>
                <c:pt idx="5396">
                  <c:v>7.4145583999999998</c:v>
                </c:pt>
                <c:pt idx="5397">
                  <c:v>10.547022999999999</c:v>
                </c:pt>
                <c:pt idx="5398">
                  <c:v>13.683792</c:v>
                </c:pt>
                <c:pt idx="5399">
                  <c:v>16.947935000000001</c:v>
                </c:pt>
                <c:pt idx="5400">
                  <c:v>314.94617</c:v>
                </c:pt>
                <c:pt idx="5401">
                  <c:v>311.71066000000002</c:v>
                </c:pt>
                <c:pt idx="5402">
                  <c:v>308.38704999999999</c:v>
                </c:pt>
                <c:pt idx="5403">
                  <c:v>305.08728000000002</c:v>
                </c:pt>
                <c:pt idx="5404">
                  <c:v>301.77460000000002</c:v>
                </c:pt>
                <c:pt idx="5405">
                  <c:v>298.4479</c:v>
                </c:pt>
                <c:pt idx="5406">
                  <c:v>295.19875999999999</c:v>
                </c:pt>
                <c:pt idx="5407">
                  <c:v>291.8879</c:v>
                </c:pt>
                <c:pt idx="5408">
                  <c:v>288.66138000000001</c:v>
                </c:pt>
                <c:pt idx="5409">
                  <c:v>285.34231999999997</c:v>
                </c:pt>
                <c:pt idx="5410">
                  <c:v>282.05856</c:v>
                </c:pt>
                <c:pt idx="5411">
                  <c:v>278.73700000000002</c:v>
                </c:pt>
                <c:pt idx="5412">
                  <c:v>275.41052000000002</c:v>
                </c:pt>
                <c:pt idx="5413">
                  <c:v>272.14501999999999</c:v>
                </c:pt>
                <c:pt idx="5414">
                  <c:v>268.83071999999999</c:v>
                </c:pt>
                <c:pt idx="5415">
                  <c:v>265.60748000000001</c:v>
                </c:pt>
                <c:pt idx="5416">
                  <c:v>262.29315000000003</c:v>
                </c:pt>
                <c:pt idx="5417">
                  <c:v>259.02663999999999</c:v>
                </c:pt>
                <c:pt idx="5418">
                  <c:v>255.70059000000001</c:v>
                </c:pt>
                <c:pt idx="5419">
                  <c:v>252.37843000000001</c:v>
                </c:pt>
                <c:pt idx="5420">
                  <c:v>249.09577999999999</c:v>
                </c:pt>
                <c:pt idx="5421">
                  <c:v>245.77680000000001</c:v>
                </c:pt>
                <c:pt idx="5422">
                  <c:v>242.55069</c:v>
                </c:pt>
                <c:pt idx="5423">
                  <c:v>239.23988</c:v>
                </c:pt>
                <c:pt idx="5424">
                  <c:v>235.98991000000001</c:v>
                </c:pt>
                <c:pt idx="5425">
                  <c:v>232.6635</c:v>
                </c:pt>
                <c:pt idx="5426">
                  <c:v>229.35011</c:v>
                </c:pt>
                <c:pt idx="5427">
                  <c:v>226.05144000000001</c:v>
                </c:pt>
                <c:pt idx="5428">
                  <c:v>222.72792000000001</c:v>
                </c:pt>
                <c:pt idx="5429">
                  <c:v>219.4932</c:v>
                </c:pt>
                <c:pt idx="5430">
                  <c:v>216.18376000000001</c:v>
                </c:pt>
                <c:pt idx="5431">
                  <c:v>212.94763</c:v>
                </c:pt>
                <c:pt idx="5432">
                  <c:v>209.62397999999999</c:v>
                </c:pt>
                <c:pt idx="5433">
                  <c:v>206.32341</c:v>
                </c:pt>
                <c:pt idx="5434">
                  <c:v>203.01166000000001</c:v>
                </c:pt>
                <c:pt idx="5435">
                  <c:v>199.68520000000001</c:v>
                </c:pt>
                <c:pt idx="5436">
                  <c:v>196.43719999999999</c:v>
                </c:pt>
                <c:pt idx="5437">
                  <c:v>193.1267</c:v>
                </c:pt>
                <c:pt idx="5438">
                  <c:v>189.89995999999999</c:v>
                </c:pt>
                <c:pt idx="5439">
                  <c:v>186.58082999999999</c:v>
                </c:pt>
                <c:pt idx="5440">
                  <c:v>183.2962</c:v>
                </c:pt>
                <c:pt idx="5441">
                  <c:v>179.97537</c:v>
                </c:pt>
                <c:pt idx="5442">
                  <c:v>176.64894000000001</c:v>
                </c:pt>
                <c:pt idx="5443">
                  <c:v>173.38480000000001</c:v>
                </c:pt>
                <c:pt idx="5444">
                  <c:v>170.07097999999999</c:v>
                </c:pt>
                <c:pt idx="5445">
                  <c:v>166.84799000000001</c:v>
                </c:pt>
                <c:pt idx="5446">
                  <c:v>163.53373999999999</c:v>
                </c:pt>
                <c:pt idx="5447">
                  <c:v>160.26639</c:v>
                </c:pt>
                <c:pt idx="5448">
                  <c:v>156.94092000000001</c:v>
                </c:pt>
                <c:pt idx="5449">
                  <c:v>153.61859999999999</c:v>
                </c:pt>
                <c:pt idx="5450">
                  <c:v>150.33742000000001</c:v>
                </c:pt>
                <c:pt idx="5451">
                  <c:v>147.01910000000001</c:v>
                </c:pt>
                <c:pt idx="5452">
                  <c:v>143.79374999999999</c:v>
                </c:pt>
                <c:pt idx="5453">
                  <c:v>140.48320000000001</c:v>
                </c:pt>
                <c:pt idx="5454">
                  <c:v>137.23267000000001</c:v>
                </c:pt>
                <c:pt idx="5455">
                  <c:v>133.90676999999999</c:v>
                </c:pt>
                <c:pt idx="5456">
                  <c:v>130.59312</c:v>
                </c:pt>
                <c:pt idx="5457">
                  <c:v>127.29604</c:v>
                </c:pt>
                <c:pt idx="5458">
                  <c:v>123.973206</c:v>
                </c:pt>
                <c:pt idx="5459">
                  <c:v>120.73976</c:v>
                </c:pt>
                <c:pt idx="5460">
                  <c:v>117.43095</c:v>
                </c:pt>
                <c:pt idx="5461">
                  <c:v>114.19475</c:v>
                </c:pt>
                <c:pt idx="5462">
                  <c:v>110.87181</c:v>
                </c:pt>
                <c:pt idx="5463">
                  <c:v>107.57107999999999</c:v>
                </c:pt>
                <c:pt idx="5464">
                  <c:v>104.26103000000001</c:v>
                </c:pt>
                <c:pt idx="5465">
                  <c:v>100.93536</c:v>
                </c:pt>
                <c:pt idx="5466">
                  <c:v>97.68929</c:v>
                </c:pt>
                <c:pt idx="5467">
                  <c:v>94.379906000000005</c:v>
                </c:pt>
                <c:pt idx="5468">
                  <c:v>91.153890000000004</c:v>
                </c:pt>
                <c:pt idx="5469">
                  <c:v>87.83596</c:v>
                </c:pt>
                <c:pt idx="5470">
                  <c:v>84.551659999999998</c:v>
                </c:pt>
                <c:pt idx="5471">
                  <c:v>81.232950000000002</c:v>
                </c:pt>
                <c:pt idx="5472">
                  <c:v>77.907859999999999</c:v>
                </c:pt>
                <c:pt idx="5473">
                  <c:v>74.646514999999994</c:v>
                </c:pt>
                <c:pt idx="5474">
                  <c:v>71.334819999999993</c:v>
                </c:pt>
                <c:pt idx="5475">
                  <c:v>68.114006000000003</c:v>
                </c:pt>
                <c:pt idx="5476">
                  <c:v>64.802149999999997</c:v>
                </c:pt>
                <c:pt idx="5477">
                  <c:v>61.536569999999998</c:v>
                </c:pt>
                <c:pt idx="5478">
                  <c:v>58.214787000000001</c:v>
                </c:pt>
                <c:pt idx="5479">
                  <c:v>54.895420000000001</c:v>
                </c:pt>
                <c:pt idx="5480">
                  <c:v>51.619340000000001</c:v>
                </c:pt>
                <c:pt idx="5481">
                  <c:v>48.305534000000002</c:v>
                </c:pt>
                <c:pt idx="5482">
                  <c:v>45.085686000000003</c:v>
                </c:pt>
                <c:pt idx="5483">
                  <c:v>41.781517000000001</c:v>
                </c:pt>
                <c:pt idx="5484">
                  <c:v>38.537598000000003</c:v>
                </c:pt>
                <c:pt idx="5485">
                  <c:v>35.22146</c:v>
                </c:pt>
                <c:pt idx="5486">
                  <c:v>31.91789</c:v>
                </c:pt>
                <c:pt idx="5487">
                  <c:v>28.635345000000001</c:v>
                </c:pt>
                <c:pt idx="5488">
                  <c:v>25.329022999999999</c:v>
                </c:pt>
                <c:pt idx="5489">
                  <c:v>22.117892999999999</c:v>
                </c:pt>
                <c:pt idx="5490">
                  <c:v>18.839732999999999</c:v>
                </c:pt>
                <c:pt idx="5491">
                  <c:v>15.646292000000001</c:v>
                </c:pt>
                <c:pt idx="5492">
                  <c:v>12.393637999999999</c:v>
                </c:pt>
                <c:pt idx="5493">
                  <c:v>9.2087800000000009</c:v>
                </c:pt>
                <c:pt idx="5494">
                  <c:v>6.1443057000000003</c:v>
                </c:pt>
                <c:pt idx="5495">
                  <c:v>3.5294693000000001</c:v>
                </c:pt>
                <c:pt idx="5496">
                  <c:v>3.0255947000000001</c:v>
                </c:pt>
                <c:pt idx="5497">
                  <c:v>5.2441883000000002</c:v>
                </c:pt>
                <c:pt idx="5498">
                  <c:v>8.1572259999999996</c:v>
                </c:pt>
                <c:pt idx="5499">
                  <c:v>11.335661999999999</c:v>
                </c:pt>
                <c:pt idx="5500">
                  <c:v>320.79061999999999</c:v>
                </c:pt>
                <c:pt idx="5501">
                  <c:v>317.55509999999998</c:v>
                </c:pt>
                <c:pt idx="5502">
                  <c:v>314.23147999999998</c:v>
                </c:pt>
                <c:pt idx="5503">
                  <c:v>310.93173000000002</c:v>
                </c:pt>
                <c:pt idx="5504">
                  <c:v>307.61901999999998</c:v>
                </c:pt>
                <c:pt idx="5505">
                  <c:v>304.29232999999999</c:v>
                </c:pt>
                <c:pt idx="5506">
                  <c:v>301.04315000000003</c:v>
                </c:pt>
                <c:pt idx="5507">
                  <c:v>297.73230000000001</c:v>
                </c:pt>
                <c:pt idx="5508">
                  <c:v>294.50576999999998</c:v>
                </c:pt>
                <c:pt idx="5509">
                  <c:v>291.18669999999997</c:v>
                </c:pt>
                <c:pt idx="5510">
                  <c:v>287.90294999999998</c:v>
                </c:pt>
                <c:pt idx="5511">
                  <c:v>284.58139999999997</c:v>
                </c:pt>
                <c:pt idx="5512">
                  <c:v>281.25488000000001</c:v>
                </c:pt>
                <c:pt idx="5513">
                  <c:v>277.98939999999999</c:v>
                </c:pt>
                <c:pt idx="5514">
                  <c:v>274.67507999999998</c:v>
                </c:pt>
                <c:pt idx="5515">
                  <c:v>271.45184</c:v>
                </c:pt>
                <c:pt idx="5516">
                  <c:v>268.13747999999998</c:v>
                </c:pt>
                <c:pt idx="5517">
                  <c:v>264.87097</c:v>
                </c:pt>
                <c:pt idx="5518">
                  <c:v>261.54489999999998</c:v>
                </c:pt>
                <c:pt idx="5519">
                  <c:v>258.22275000000002</c:v>
                </c:pt>
                <c:pt idx="5520">
                  <c:v>254.94007999999999</c:v>
                </c:pt>
                <c:pt idx="5521">
                  <c:v>251.62110000000001</c:v>
                </c:pt>
                <c:pt idx="5522">
                  <c:v>248.39497</c:v>
                </c:pt>
                <c:pt idx="5523">
                  <c:v>245.08414999999999</c:v>
                </c:pt>
                <c:pt idx="5524">
                  <c:v>241.83417</c:v>
                </c:pt>
                <c:pt idx="5525">
                  <c:v>238.50774000000001</c:v>
                </c:pt>
                <c:pt idx="5526">
                  <c:v>235.19434000000001</c:v>
                </c:pt>
                <c:pt idx="5527">
                  <c:v>231.89564999999999</c:v>
                </c:pt>
                <c:pt idx="5528">
                  <c:v>228.57212999999999</c:v>
                </c:pt>
                <c:pt idx="5529">
                  <c:v>225.33739</c:v>
                </c:pt>
                <c:pt idx="5530">
                  <c:v>222.02795</c:v>
                </c:pt>
                <c:pt idx="5531">
                  <c:v>218.79179999999999</c:v>
                </c:pt>
                <c:pt idx="5532">
                  <c:v>215.46812</c:v>
                </c:pt>
                <c:pt idx="5533">
                  <c:v>212.16754</c:v>
                </c:pt>
                <c:pt idx="5534">
                  <c:v>208.85577000000001</c:v>
                </c:pt>
                <c:pt idx="5535">
                  <c:v>205.52930000000001</c:v>
                </c:pt>
                <c:pt idx="5536">
                  <c:v>202.28128000000001</c:v>
                </c:pt>
                <c:pt idx="5537">
                  <c:v>198.97073</c:v>
                </c:pt>
                <c:pt idx="5538">
                  <c:v>195.744</c:v>
                </c:pt>
                <c:pt idx="5539">
                  <c:v>192.42484999999999</c:v>
                </c:pt>
                <c:pt idx="5540">
                  <c:v>189.14019999999999</c:v>
                </c:pt>
                <c:pt idx="5541">
                  <c:v>185.81934000000001</c:v>
                </c:pt>
                <c:pt idx="5542">
                  <c:v>182.49288999999999</c:v>
                </c:pt>
                <c:pt idx="5543">
                  <c:v>179.2287</c:v>
                </c:pt>
                <c:pt idx="5544">
                  <c:v>175.91486</c:v>
                </c:pt>
                <c:pt idx="5545">
                  <c:v>172.69183000000001</c:v>
                </c:pt>
                <c:pt idx="5546">
                  <c:v>169.37755000000001</c:v>
                </c:pt>
                <c:pt idx="5547">
                  <c:v>166.11017000000001</c:v>
                </c:pt>
                <c:pt idx="5548">
                  <c:v>162.78465</c:v>
                </c:pt>
                <c:pt idx="5549">
                  <c:v>159.46231</c:v>
                </c:pt>
                <c:pt idx="5550">
                  <c:v>156.18108000000001</c:v>
                </c:pt>
                <c:pt idx="5551">
                  <c:v>152.86272</c:v>
                </c:pt>
                <c:pt idx="5552">
                  <c:v>149.63732999999999</c:v>
                </c:pt>
                <c:pt idx="5553">
                  <c:v>146.32671999999999</c:v>
                </c:pt>
                <c:pt idx="5554">
                  <c:v>143.07614000000001</c:v>
                </c:pt>
                <c:pt idx="5555">
                  <c:v>139.75017</c:v>
                </c:pt>
                <c:pt idx="5556">
                  <c:v>136.43646000000001</c:v>
                </c:pt>
                <c:pt idx="5557">
                  <c:v>133.13930999999999</c:v>
                </c:pt>
                <c:pt idx="5558">
                  <c:v>129.81639999999999</c:v>
                </c:pt>
                <c:pt idx="5559">
                  <c:v>126.582886</c:v>
                </c:pt>
                <c:pt idx="5560">
                  <c:v>123.27399</c:v>
                </c:pt>
                <c:pt idx="5561">
                  <c:v>120.0377</c:v>
                </c:pt>
                <c:pt idx="5562">
                  <c:v>116.71463</c:v>
                </c:pt>
                <c:pt idx="5563">
                  <c:v>113.41382</c:v>
                </c:pt>
                <c:pt idx="5564">
                  <c:v>110.10362000000001</c:v>
                </c:pt>
                <c:pt idx="5565">
                  <c:v>106.77784</c:v>
                </c:pt>
                <c:pt idx="5566">
                  <c:v>103.53162399999999</c:v>
                </c:pt>
                <c:pt idx="5567">
                  <c:v>100.222084</c:v>
                </c:pt>
                <c:pt idx="5568">
                  <c:v>96.995900000000006</c:v>
                </c:pt>
                <c:pt idx="5569">
                  <c:v>93.67774</c:v>
                </c:pt>
                <c:pt idx="5570">
                  <c:v>90.393234000000007</c:v>
                </c:pt>
                <c:pt idx="5571">
                  <c:v>87.074240000000003</c:v>
                </c:pt>
                <c:pt idx="5572">
                  <c:v>83.748909999999995</c:v>
                </c:pt>
                <c:pt idx="5573">
                  <c:v>80.487260000000006</c:v>
                </c:pt>
                <c:pt idx="5574">
                  <c:v>77.175229999999999</c:v>
                </c:pt>
                <c:pt idx="5575">
                  <c:v>73.95402</c:v>
                </c:pt>
                <c:pt idx="5576">
                  <c:v>70.641670000000005</c:v>
                </c:pt>
                <c:pt idx="5577">
                  <c:v>67.375559999999993</c:v>
                </c:pt>
                <c:pt idx="5578">
                  <c:v>64.053079999999994</c:v>
                </c:pt>
                <c:pt idx="5579">
                  <c:v>60.73301</c:v>
                </c:pt>
                <c:pt idx="5580">
                  <c:v>57.456060000000001</c:v>
                </c:pt>
                <c:pt idx="5581">
                  <c:v>54.141272999999998</c:v>
                </c:pt>
                <c:pt idx="5582">
                  <c:v>50.920192999999998</c:v>
                </c:pt>
                <c:pt idx="5583">
                  <c:v>47.614413999999996</c:v>
                </c:pt>
                <c:pt idx="5584">
                  <c:v>44.368549999999999</c:v>
                </c:pt>
                <c:pt idx="5585">
                  <c:v>41.049747000000004</c:v>
                </c:pt>
                <c:pt idx="5586">
                  <c:v>37.742995999999998</c:v>
                </c:pt>
                <c:pt idx="5587">
                  <c:v>34.456116000000002</c:v>
                </c:pt>
                <c:pt idx="5588">
                  <c:v>31.144113999999998</c:v>
                </c:pt>
                <c:pt idx="5589">
                  <c:v>27.924883000000001</c:v>
                </c:pt>
                <c:pt idx="5590">
                  <c:v>24.634205000000001</c:v>
                </c:pt>
                <c:pt idx="5591">
                  <c:v>21.421164999999998</c:v>
                </c:pt>
                <c:pt idx="5592">
                  <c:v>18.132809999999999</c:v>
                </c:pt>
                <c:pt idx="5593">
                  <c:v>14.879282999999999</c:v>
                </c:pt>
                <c:pt idx="5594">
                  <c:v>11.646616</c:v>
                </c:pt>
                <c:pt idx="5595">
                  <c:v>8.4537139999999997</c:v>
                </c:pt>
                <c:pt idx="5596">
                  <c:v>5.4967364999999999</c:v>
                </c:pt>
                <c:pt idx="5597">
                  <c:v>3.1405463</c:v>
                </c:pt>
                <c:pt idx="5598">
                  <c:v>3.3419728000000002</c:v>
                </c:pt>
                <c:pt idx="5599">
                  <c:v>5.8576949999999997</c:v>
                </c:pt>
                <c:pt idx="5600">
                  <c:v>326.50830000000002</c:v>
                </c:pt>
                <c:pt idx="5601">
                  <c:v>323.27276999999998</c:v>
                </c:pt>
                <c:pt idx="5602">
                  <c:v>319.94916000000001</c:v>
                </c:pt>
                <c:pt idx="5603">
                  <c:v>316.64938000000001</c:v>
                </c:pt>
                <c:pt idx="5604">
                  <c:v>313.33670000000001</c:v>
                </c:pt>
                <c:pt idx="5605">
                  <c:v>310.00997999999998</c:v>
                </c:pt>
                <c:pt idx="5606">
                  <c:v>306.76083</c:v>
                </c:pt>
                <c:pt idx="5607">
                  <c:v>303.44997999999998</c:v>
                </c:pt>
                <c:pt idx="5608">
                  <c:v>300.22341999999998</c:v>
                </c:pt>
                <c:pt idx="5609">
                  <c:v>296.90436</c:v>
                </c:pt>
                <c:pt idx="5610">
                  <c:v>293.62056999999999</c:v>
                </c:pt>
                <c:pt idx="5611">
                  <c:v>290.29899999999998</c:v>
                </c:pt>
                <c:pt idx="5612">
                  <c:v>286.97250000000003</c:v>
                </c:pt>
                <c:pt idx="5613">
                  <c:v>283.70702999999997</c:v>
                </c:pt>
                <c:pt idx="5614">
                  <c:v>280.39272999999997</c:v>
                </c:pt>
                <c:pt idx="5615">
                  <c:v>277.16950000000003</c:v>
                </c:pt>
                <c:pt idx="5616">
                  <c:v>273.85509999999999</c:v>
                </c:pt>
                <c:pt idx="5617">
                  <c:v>270.58859999999999</c:v>
                </c:pt>
                <c:pt idx="5618">
                  <c:v>267.26247999999998</c:v>
                </c:pt>
                <c:pt idx="5619">
                  <c:v>263.94033999999999</c:v>
                </c:pt>
                <c:pt idx="5620">
                  <c:v>260.65768000000003</c:v>
                </c:pt>
                <c:pt idx="5621">
                  <c:v>257.33868000000001</c:v>
                </c:pt>
                <c:pt idx="5622">
                  <c:v>254.11258000000001</c:v>
                </c:pt>
                <c:pt idx="5623">
                  <c:v>250.80174</c:v>
                </c:pt>
                <c:pt idx="5624">
                  <c:v>247.55174</c:v>
                </c:pt>
                <c:pt idx="5625">
                  <c:v>244.2253</c:v>
                </c:pt>
                <c:pt idx="5626">
                  <c:v>240.91188</c:v>
                </c:pt>
                <c:pt idx="5627">
                  <c:v>237.61320000000001</c:v>
                </c:pt>
                <c:pt idx="5628">
                  <c:v>234.28967</c:v>
                </c:pt>
                <c:pt idx="5629">
                  <c:v>231.05494999999999</c:v>
                </c:pt>
                <c:pt idx="5630">
                  <c:v>227.74547999999999</c:v>
                </c:pt>
                <c:pt idx="5631">
                  <c:v>224.50931</c:v>
                </c:pt>
                <c:pt idx="5632">
                  <c:v>221.18562</c:v>
                </c:pt>
                <c:pt idx="5633">
                  <c:v>217.88503</c:v>
                </c:pt>
                <c:pt idx="5634">
                  <c:v>214.57324</c:v>
                </c:pt>
                <c:pt idx="5635">
                  <c:v>211.24674999999999</c:v>
                </c:pt>
                <c:pt idx="5636">
                  <c:v>207.99875</c:v>
                </c:pt>
                <c:pt idx="5637">
                  <c:v>204.68819999999999</c:v>
                </c:pt>
                <c:pt idx="5638">
                  <c:v>201.46144000000001</c:v>
                </c:pt>
                <c:pt idx="5639">
                  <c:v>198.14225999999999</c:v>
                </c:pt>
                <c:pt idx="5640">
                  <c:v>194.85757000000001</c:v>
                </c:pt>
                <c:pt idx="5641">
                  <c:v>191.5367</c:v>
                </c:pt>
                <c:pt idx="5642">
                  <c:v>188.21024</c:v>
                </c:pt>
                <c:pt idx="5643">
                  <c:v>184.94605999999999</c:v>
                </c:pt>
                <c:pt idx="5644">
                  <c:v>181.63220000000001</c:v>
                </c:pt>
                <c:pt idx="5645">
                  <c:v>178.40916000000001</c:v>
                </c:pt>
                <c:pt idx="5646">
                  <c:v>175.09483</c:v>
                </c:pt>
                <c:pt idx="5647">
                  <c:v>171.82740999999999</c:v>
                </c:pt>
                <c:pt idx="5648">
                  <c:v>168.50188</c:v>
                </c:pt>
                <c:pt idx="5649">
                  <c:v>165.17948999999999</c:v>
                </c:pt>
                <c:pt idx="5650">
                  <c:v>161.89824999999999</c:v>
                </c:pt>
                <c:pt idx="5651">
                  <c:v>158.57988</c:v>
                </c:pt>
                <c:pt idx="5652">
                  <c:v>155.35445999999999</c:v>
                </c:pt>
                <c:pt idx="5653">
                  <c:v>152.04382000000001</c:v>
                </c:pt>
                <c:pt idx="5654">
                  <c:v>148.79318000000001</c:v>
                </c:pt>
                <c:pt idx="5655">
                  <c:v>145.46715</c:v>
                </c:pt>
                <c:pt idx="5656">
                  <c:v>142.15338</c:v>
                </c:pt>
                <c:pt idx="5657">
                  <c:v>138.85622000000001</c:v>
                </c:pt>
                <c:pt idx="5658">
                  <c:v>135.53326000000001</c:v>
                </c:pt>
                <c:pt idx="5659">
                  <c:v>132.29973000000001</c:v>
                </c:pt>
                <c:pt idx="5660">
                  <c:v>128.99074999999999</c:v>
                </c:pt>
                <c:pt idx="5661">
                  <c:v>125.75438</c:v>
                </c:pt>
                <c:pt idx="5662">
                  <c:v>122.43123</c:v>
                </c:pt>
                <c:pt idx="5663">
                  <c:v>119.130295</c:v>
                </c:pt>
                <c:pt idx="5664">
                  <c:v>115.82004499999999</c:v>
                </c:pt>
                <c:pt idx="5665">
                  <c:v>112.49418</c:v>
                </c:pt>
                <c:pt idx="5666">
                  <c:v>109.24791</c:v>
                </c:pt>
                <c:pt idx="5667">
                  <c:v>105.93826</c:v>
                </c:pt>
                <c:pt idx="5668">
                  <c:v>102.71194</c:v>
                </c:pt>
                <c:pt idx="5669">
                  <c:v>99.393615999999994</c:v>
                </c:pt>
                <c:pt idx="5670">
                  <c:v>96.108894000000006</c:v>
                </c:pt>
                <c:pt idx="5671">
                  <c:v>92.789749999999998</c:v>
                </c:pt>
                <c:pt idx="5672">
                  <c:v>89.464225999999996</c:v>
                </c:pt>
                <c:pt idx="5673">
                  <c:v>86.202415000000002</c:v>
                </c:pt>
                <c:pt idx="5674">
                  <c:v>82.890169999999998</c:v>
                </c:pt>
                <c:pt idx="5675">
                  <c:v>79.668679999999995</c:v>
                </c:pt>
                <c:pt idx="5676">
                  <c:v>76.355969999999999</c:v>
                </c:pt>
                <c:pt idx="5677">
                  <c:v>73.089420000000004</c:v>
                </c:pt>
                <c:pt idx="5678">
                  <c:v>69.766490000000005</c:v>
                </c:pt>
                <c:pt idx="5679">
                  <c:v>66.445909999999998</c:v>
                </c:pt>
                <c:pt idx="5680">
                  <c:v>63.168456999999997</c:v>
                </c:pt>
                <c:pt idx="5681">
                  <c:v>59.85304</c:v>
                </c:pt>
                <c:pt idx="5682">
                  <c:v>56.631189999999997</c:v>
                </c:pt>
                <c:pt idx="5683">
                  <c:v>53.324379999999998</c:v>
                </c:pt>
                <c:pt idx="5684">
                  <c:v>50.077190000000002</c:v>
                </c:pt>
                <c:pt idx="5685">
                  <c:v>46.756767000000004</c:v>
                </c:pt>
                <c:pt idx="5686">
                  <c:v>43.448039999999999</c:v>
                </c:pt>
                <c:pt idx="5687">
                  <c:v>40.158802000000001</c:v>
                </c:pt>
                <c:pt idx="5688">
                  <c:v>36.843722999999997</c:v>
                </c:pt>
                <c:pt idx="5689">
                  <c:v>33.620415000000001</c:v>
                </c:pt>
                <c:pt idx="5690">
                  <c:v>30.323727000000002</c:v>
                </c:pt>
                <c:pt idx="5691">
                  <c:v>27.101970000000001</c:v>
                </c:pt>
                <c:pt idx="5692">
                  <c:v>23.799821999999999</c:v>
                </c:pt>
                <c:pt idx="5693">
                  <c:v>20.524355</c:v>
                </c:pt>
                <c:pt idx="5694">
                  <c:v>17.252524999999999</c:v>
                </c:pt>
                <c:pt idx="5695">
                  <c:v>13.979660000000001</c:v>
                </c:pt>
                <c:pt idx="5696">
                  <c:v>10.819654999999999</c:v>
                </c:pt>
                <c:pt idx="5697">
                  <c:v>7.6718060000000001</c:v>
                </c:pt>
                <c:pt idx="5698">
                  <c:v>4.8212700000000002</c:v>
                </c:pt>
                <c:pt idx="5699">
                  <c:v>2.9014904000000001</c:v>
                </c:pt>
              </c:numCache>
            </c:numRef>
          </c:yVal>
          <c:smooth val="0"/>
        </c:ser>
        <c:ser>
          <c:idx val="1"/>
          <c:order val="1"/>
          <c:tx>
            <c:v>unmodulated</c:v>
          </c:tx>
          <c:spPr>
            <a:ln w="25400" cap="rnd">
              <a:noFill/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t!$B$1:$B$5700</c:f>
              <c:numCache>
                <c:formatCode>General</c:formatCode>
                <c:ptCount val="5700"/>
                <c:pt idx="0">
                  <c:v>0.88223879999999999</c:v>
                </c:pt>
                <c:pt idx="1">
                  <c:v>0.88223879999999999</c:v>
                </c:pt>
                <c:pt idx="2">
                  <c:v>0.88223879999999999</c:v>
                </c:pt>
                <c:pt idx="3">
                  <c:v>0.88223879999999999</c:v>
                </c:pt>
                <c:pt idx="4">
                  <c:v>0.88223879999999999</c:v>
                </c:pt>
                <c:pt idx="5">
                  <c:v>0.88223879999999999</c:v>
                </c:pt>
                <c:pt idx="6">
                  <c:v>0.88223879999999999</c:v>
                </c:pt>
                <c:pt idx="7">
                  <c:v>0.88223879999999999</c:v>
                </c:pt>
                <c:pt idx="8">
                  <c:v>0.88223879999999999</c:v>
                </c:pt>
                <c:pt idx="9">
                  <c:v>0.88223879999999999</c:v>
                </c:pt>
                <c:pt idx="10">
                  <c:v>0.88223879999999999</c:v>
                </c:pt>
                <c:pt idx="11">
                  <c:v>0.88223879999999999</c:v>
                </c:pt>
                <c:pt idx="12">
                  <c:v>0.88223879999999999</c:v>
                </c:pt>
                <c:pt idx="13">
                  <c:v>0.88223879999999999</c:v>
                </c:pt>
                <c:pt idx="14">
                  <c:v>0.88223879999999999</c:v>
                </c:pt>
                <c:pt idx="15">
                  <c:v>0.88223879999999999</c:v>
                </c:pt>
                <c:pt idx="16">
                  <c:v>0.88223879999999999</c:v>
                </c:pt>
                <c:pt idx="17">
                  <c:v>0.88223879999999999</c:v>
                </c:pt>
                <c:pt idx="18">
                  <c:v>0.88223879999999999</c:v>
                </c:pt>
                <c:pt idx="19">
                  <c:v>0.88223879999999999</c:v>
                </c:pt>
                <c:pt idx="20">
                  <c:v>0.88223879999999999</c:v>
                </c:pt>
                <c:pt idx="21">
                  <c:v>0.88223879999999999</c:v>
                </c:pt>
                <c:pt idx="22">
                  <c:v>0.88223879999999999</c:v>
                </c:pt>
                <c:pt idx="23">
                  <c:v>0.88223879999999999</c:v>
                </c:pt>
                <c:pt idx="24">
                  <c:v>0.88223879999999999</c:v>
                </c:pt>
                <c:pt idx="25">
                  <c:v>0.88223879999999999</c:v>
                </c:pt>
                <c:pt idx="26">
                  <c:v>0.88223879999999999</c:v>
                </c:pt>
                <c:pt idx="27">
                  <c:v>0.88223879999999999</c:v>
                </c:pt>
                <c:pt idx="28">
                  <c:v>0.88223879999999999</c:v>
                </c:pt>
                <c:pt idx="29">
                  <c:v>0.88223879999999999</c:v>
                </c:pt>
                <c:pt idx="30">
                  <c:v>0.88223879999999999</c:v>
                </c:pt>
                <c:pt idx="31">
                  <c:v>0.88223879999999999</c:v>
                </c:pt>
                <c:pt idx="32">
                  <c:v>0.88223879999999999</c:v>
                </c:pt>
                <c:pt idx="33">
                  <c:v>0.88223879999999999</c:v>
                </c:pt>
                <c:pt idx="34">
                  <c:v>0.88223879999999999</c:v>
                </c:pt>
                <c:pt idx="35">
                  <c:v>0.88223879999999999</c:v>
                </c:pt>
                <c:pt idx="36">
                  <c:v>0.88223879999999999</c:v>
                </c:pt>
                <c:pt idx="37">
                  <c:v>0.88223879999999999</c:v>
                </c:pt>
                <c:pt idx="38">
                  <c:v>0.88223879999999999</c:v>
                </c:pt>
                <c:pt idx="39">
                  <c:v>0.88223879999999999</c:v>
                </c:pt>
                <c:pt idx="40">
                  <c:v>0.88223879999999999</c:v>
                </c:pt>
                <c:pt idx="41">
                  <c:v>0.88223879999999999</c:v>
                </c:pt>
                <c:pt idx="42">
                  <c:v>0.88223879999999999</c:v>
                </c:pt>
                <c:pt idx="43">
                  <c:v>0.88223879999999999</c:v>
                </c:pt>
                <c:pt idx="44">
                  <c:v>0.88223879999999999</c:v>
                </c:pt>
                <c:pt idx="45">
                  <c:v>0.88223879999999999</c:v>
                </c:pt>
                <c:pt idx="46">
                  <c:v>0.88223879999999999</c:v>
                </c:pt>
                <c:pt idx="47">
                  <c:v>0.88223879999999999</c:v>
                </c:pt>
                <c:pt idx="48">
                  <c:v>0.88223879999999999</c:v>
                </c:pt>
                <c:pt idx="49">
                  <c:v>0.88223879999999999</c:v>
                </c:pt>
                <c:pt idx="50">
                  <c:v>0.88223879999999999</c:v>
                </c:pt>
                <c:pt idx="51">
                  <c:v>0.88223879999999999</c:v>
                </c:pt>
                <c:pt idx="52">
                  <c:v>0.88223879999999999</c:v>
                </c:pt>
                <c:pt idx="53">
                  <c:v>0.88223879999999999</c:v>
                </c:pt>
                <c:pt idx="54">
                  <c:v>0.88223879999999999</c:v>
                </c:pt>
                <c:pt idx="55">
                  <c:v>0.88223879999999999</c:v>
                </c:pt>
                <c:pt idx="56">
                  <c:v>0.88223879999999999</c:v>
                </c:pt>
                <c:pt idx="57">
                  <c:v>0.88223879999999999</c:v>
                </c:pt>
                <c:pt idx="58">
                  <c:v>0.88223879999999999</c:v>
                </c:pt>
                <c:pt idx="59">
                  <c:v>0.88223879999999999</c:v>
                </c:pt>
                <c:pt idx="60">
                  <c:v>0.88223879999999999</c:v>
                </c:pt>
                <c:pt idx="61">
                  <c:v>0.88223879999999999</c:v>
                </c:pt>
                <c:pt idx="62">
                  <c:v>0.88223879999999999</c:v>
                </c:pt>
                <c:pt idx="63">
                  <c:v>0.88223879999999999</c:v>
                </c:pt>
                <c:pt idx="64">
                  <c:v>0.88223879999999999</c:v>
                </c:pt>
                <c:pt idx="65">
                  <c:v>0.88223879999999999</c:v>
                </c:pt>
                <c:pt idx="66">
                  <c:v>0.88223879999999999</c:v>
                </c:pt>
                <c:pt idx="67">
                  <c:v>0.88223879999999999</c:v>
                </c:pt>
                <c:pt idx="68">
                  <c:v>0.88223879999999999</c:v>
                </c:pt>
                <c:pt idx="69">
                  <c:v>0.88223879999999999</c:v>
                </c:pt>
                <c:pt idx="70">
                  <c:v>0.88223879999999999</c:v>
                </c:pt>
                <c:pt idx="71">
                  <c:v>0.88223879999999999</c:v>
                </c:pt>
                <c:pt idx="72">
                  <c:v>0.88223879999999999</c:v>
                </c:pt>
                <c:pt idx="73">
                  <c:v>0.88223879999999999</c:v>
                </c:pt>
                <c:pt idx="74">
                  <c:v>0.88223879999999999</c:v>
                </c:pt>
                <c:pt idx="75">
                  <c:v>0.88223879999999999</c:v>
                </c:pt>
                <c:pt idx="76">
                  <c:v>0.88223879999999999</c:v>
                </c:pt>
                <c:pt idx="77">
                  <c:v>0.88223879999999999</c:v>
                </c:pt>
                <c:pt idx="78">
                  <c:v>0.88223879999999999</c:v>
                </c:pt>
                <c:pt idx="79">
                  <c:v>0.88223879999999999</c:v>
                </c:pt>
                <c:pt idx="80">
                  <c:v>0.88223879999999999</c:v>
                </c:pt>
                <c:pt idx="81">
                  <c:v>0.88223879999999999</c:v>
                </c:pt>
                <c:pt idx="82">
                  <c:v>0.88223879999999999</c:v>
                </c:pt>
                <c:pt idx="83">
                  <c:v>0.88223879999999999</c:v>
                </c:pt>
                <c:pt idx="84">
                  <c:v>0.88223879999999999</c:v>
                </c:pt>
                <c:pt idx="85">
                  <c:v>0.88223879999999999</c:v>
                </c:pt>
                <c:pt idx="86">
                  <c:v>0.88223879999999999</c:v>
                </c:pt>
                <c:pt idx="87">
                  <c:v>0.88223879999999999</c:v>
                </c:pt>
                <c:pt idx="88">
                  <c:v>0.88223879999999999</c:v>
                </c:pt>
                <c:pt idx="89">
                  <c:v>0.88223879999999999</c:v>
                </c:pt>
                <c:pt idx="90">
                  <c:v>0.88223879999999999</c:v>
                </c:pt>
                <c:pt idx="91">
                  <c:v>0.88223879999999999</c:v>
                </c:pt>
                <c:pt idx="92">
                  <c:v>0.88223879999999999</c:v>
                </c:pt>
                <c:pt idx="93">
                  <c:v>0.88223879999999999</c:v>
                </c:pt>
                <c:pt idx="94">
                  <c:v>0.88223879999999999</c:v>
                </c:pt>
                <c:pt idx="95">
                  <c:v>0.88223879999999999</c:v>
                </c:pt>
                <c:pt idx="96">
                  <c:v>0.88223879999999999</c:v>
                </c:pt>
                <c:pt idx="97">
                  <c:v>0.88223879999999999</c:v>
                </c:pt>
                <c:pt idx="98">
                  <c:v>0.88223879999999999</c:v>
                </c:pt>
                <c:pt idx="99">
                  <c:v>0.88223879999999999</c:v>
                </c:pt>
                <c:pt idx="100">
                  <c:v>0.64671635999999999</c:v>
                </c:pt>
                <c:pt idx="101">
                  <c:v>0.64671635999999999</c:v>
                </c:pt>
                <c:pt idx="102">
                  <c:v>0.64671635999999999</c:v>
                </c:pt>
                <c:pt idx="103">
                  <c:v>0.64671635999999999</c:v>
                </c:pt>
                <c:pt idx="104">
                  <c:v>0.64671635999999999</c:v>
                </c:pt>
                <c:pt idx="105">
                  <c:v>0.64671635999999999</c:v>
                </c:pt>
                <c:pt idx="106">
                  <c:v>0.64671635999999999</c:v>
                </c:pt>
                <c:pt idx="107">
                  <c:v>0.64671635999999999</c:v>
                </c:pt>
                <c:pt idx="108">
                  <c:v>0.64671635999999999</c:v>
                </c:pt>
                <c:pt idx="109">
                  <c:v>0.64671635999999999</c:v>
                </c:pt>
                <c:pt idx="110">
                  <c:v>0.64671635999999999</c:v>
                </c:pt>
                <c:pt idx="111">
                  <c:v>0.64671635999999999</c:v>
                </c:pt>
                <c:pt idx="112">
                  <c:v>0.64671635999999999</c:v>
                </c:pt>
                <c:pt idx="113">
                  <c:v>0.64671635999999999</c:v>
                </c:pt>
                <c:pt idx="114">
                  <c:v>0.64671635999999999</c:v>
                </c:pt>
                <c:pt idx="115">
                  <c:v>0.64671635999999999</c:v>
                </c:pt>
                <c:pt idx="116">
                  <c:v>0.64671635999999999</c:v>
                </c:pt>
                <c:pt idx="117">
                  <c:v>0.64671635999999999</c:v>
                </c:pt>
                <c:pt idx="118">
                  <c:v>0.64671635999999999</c:v>
                </c:pt>
                <c:pt idx="119">
                  <c:v>0.64671635999999999</c:v>
                </c:pt>
                <c:pt idx="120">
                  <c:v>0.64671635999999999</c:v>
                </c:pt>
                <c:pt idx="121">
                  <c:v>0.64671635999999999</c:v>
                </c:pt>
                <c:pt idx="122">
                  <c:v>0.64671635999999999</c:v>
                </c:pt>
                <c:pt idx="123">
                  <c:v>0.64671635999999999</c:v>
                </c:pt>
                <c:pt idx="124">
                  <c:v>0.64671635999999999</c:v>
                </c:pt>
                <c:pt idx="125">
                  <c:v>0.64671635999999999</c:v>
                </c:pt>
                <c:pt idx="126">
                  <c:v>0.64671635999999999</c:v>
                </c:pt>
                <c:pt idx="127">
                  <c:v>0.64671635999999999</c:v>
                </c:pt>
                <c:pt idx="128">
                  <c:v>0.64671635999999999</c:v>
                </c:pt>
                <c:pt idx="129">
                  <c:v>0.64671635999999999</c:v>
                </c:pt>
                <c:pt idx="130">
                  <c:v>0.64671635999999999</c:v>
                </c:pt>
                <c:pt idx="131">
                  <c:v>0.64671635999999999</c:v>
                </c:pt>
                <c:pt idx="132">
                  <c:v>0.64671635999999999</c:v>
                </c:pt>
                <c:pt idx="133">
                  <c:v>0.64671635999999999</c:v>
                </c:pt>
                <c:pt idx="134">
                  <c:v>0.64671635999999999</c:v>
                </c:pt>
                <c:pt idx="135">
                  <c:v>0.64671635999999999</c:v>
                </c:pt>
                <c:pt idx="136">
                  <c:v>0.64671635999999999</c:v>
                </c:pt>
                <c:pt idx="137">
                  <c:v>0.64671635999999999</c:v>
                </c:pt>
                <c:pt idx="138">
                  <c:v>0.64671635999999999</c:v>
                </c:pt>
                <c:pt idx="139">
                  <c:v>0.64671635999999999</c:v>
                </c:pt>
                <c:pt idx="140">
                  <c:v>0.64671635999999999</c:v>
                </c:pt>
                <c:pt idx="141">
                  <c:v>0.64671635999999999</c:v>
                </c:pt>
                <c:pt idx="142">
                  <c:v>0.64671635999999999</c:v>
                </c:pt>
                <c:pt idx="143">
                  <c:v>0.64671635999999999</c:v>
                </c:pt>
                <c:pt idx="144">
                  <c:v>0.64671635999999999</c:v>
                </c:pt>
                <c:pt idx="145">
                  <c:v>0.64671635999999999</c:v>
                </c:pt>
                <c:pt idx="146">
                  <c:v>0.64671635999999999</c:v>
                </c:pt>
                <c:pt idx="147">
                  <c:v>0.64671635999999999</c:v>
                </c:pt>
                <c:pt idx="148">
                  <c:v>0.64671635999999999</c:v>
                </c:pt>
                <c:pt idx="149">
                  <c:v>0.64671635999999999</c:v>
                </c:pt>
                <c:pt idx="150">
                  <c:v>0.64671635999999999</c:v>
                </c:pt>
                <c:pt idx="151">
                  <c:v>0.64671635999999999</c:v>
                </c:pt>
                <c:pt idx="152">
                  <c:v>0.64671635999999999</c:v>
                </c:pt>
                <c:pt idx="153">
                  <c:v>0.64671635999999999</c:v>
                </c:pt>
                <c:pt idx="154">
                  <c:v>0.64671635999999999</c:v>
                </c:pt>
                <c:pt idx="155">
                  <c:v>0.64671635999999999</c:v>
                </c:pt>
                <c:pt idx="156">
                  <c:v>0.64671635999999999</c:v>
                </c:pt>
                <c:pt idx="157">
                  <c:v>0.64671635999999999</c:v>
                </c:pt>
                <c:pt idx="158">
                  <c:v>0.64671635999999999</c:v>
                </c:pt>
                <c:pt idx="159">
                  <c:v>0.64671635999999999</c:v>
                </c:pt>
                <c:pt idx="160">
                  <c:v>0.64671635999999999</c:v>
                </c:pt>
                <c:pt idx="161">
                  <c:v>0.64671635999999999</c:v>
                </c:pt>
                <c:pt idx="162">
                  <c:v>0.64671635999999999</c:v>
                </c:pt>
                <c:pt idx="163">
                  <c:v>0.64671635999999999</c:v>
                </c:pt>
                <c:pt idx="164">
                  <c:v>0.64671635999999999</c:v>
                </c:pt>
                <c:pt idx="165">
                  <c:v>0.64671635999999999</c:v>
                </c:pt>
                <c:pt idx="166">
                  <c:v>0.64671635999999999</c:v>
                </c:pt>
                <c:pt idx="167">
                  <c:v>0.64671635999999999</c:v>
                </c:pt>
                <c:pt idx="168">
                  <c:v>0.64671635999999999</c:v>
                </c:pt>
                <c:pt idx="169">
                  <c:v>0.64671635999999999</c:v>
                </c:pt>
                <c:pt idx="170">
                  <c:v>0.64671635999999999</c:v>
                </c:pt>
                <c:pt idx="171">
                  <c:v>0.64671635999999999</c:v>
                </c:pt>
                <c:pt idx="172">
                  <c:v>0.64671635999999999</c:v>
                </c:pt>
                <c:pt idx="173">
                  <c:v>0.64671635999999999</c:v>
                </c:pt>
                <c:pt idx="174">
                  <c:v>0.64671635999999999</c:v>
                </c:pt>
                <c:pt idx="175">
                  <c:v>0.64671635999999999</c:v>
                </c:pt>
                <c:pt idx="176">
                  <c:v>0.64671635999999999</c:v>
                </c:pt>
                <c:pt idx="177">
                  <c:v>0.64671635999999999</c:v>
                </c:pt>
                <c:pt idx="178">
                  <c:v>0.64671635999999999</c:v>
                </c:pt>
                <c:pt idx="179">
                  <c:v>0.64671635999999999</c:v>
                </c:pt>
                <c:pt idx="180">
                  <c:v>0.64671635999999999</c:v>
                </c:pt>
                <c:pt idx="181">
                  <c:v>0.64671635999999999</c:v>
                </c:pt>
                <c:pt idx="182">
                  <c:v>0.64671635999999999</c:v>
                </c:pt>
                <c:pt idx="183">
                  <c:v>0.64671635999999999</c:v>
                </c:pt>
                <c:pt idx="184">
                  <c:v>0.64671635999999999</c:v>
                </c:pt>
                <c:pt idx="185">
                  <c:v>0.64671635999999999</c:v>
                </c:pt>
                <c:pt idx="186">
                  <c:v>0.64671635999999999</c:v>
                </c:pt>
                <c:pt idx="187">
                  <c:v>0.64671635999999999</c:v>
                </c:pt>
                <c:pt idx="188">
                  <c:v>0.64671635999999999</c:v>
                </c:pt>
                <c:pt idx="189">
                  <c:v>0.64671635999999999</c:v>
                </c:pt>
                <c:pt idx="190">
                  <c:v>0.64671635999999999</c:v>
                </c:pt>
                <c:pt idx="191">
                  <c:v>0.64671635999999999</c:v>
                </c:pt>
                <c:pt idx="192">
                  <c:v>0.64671635999999999</c:v>
                </c:pt>
                <c:pt idx="193">
                  <c:v>0.64671635999999999</c:v>
                </c:pt>
                <c:pt idx="194">
                  <c:v>0.64671635999999999</c:v>
                </c:pt>
                <c:pt idx="195">
                  <c:v>0.64671635999999999</c:v>
                </c:pt>
                <c:pt idx="196">
                  <c:v>0.64671635999999999</c:v>
                </c:pt>
                <c:pt idx="197">
                  <c:v>0.64671635999999999</c:v>
                </c:pt>
                <c:pt idx="198">
                  <c:v>0.64671635999999999</c:v>
                </c:pt>
                <c:pt idx="199">
                  <c:v>0.64671635999999999</c:v>
                </c:pt>
                <c:pt idx="200">
                  <c:v>0.41119385000000003</c:v>
                </c:pt>
                <c:pt idx="201">
                  <c:v>0.41119385000000003</c:v>
                </c:pt>
                <c:pt idx="202">
                  <c:v>0.41119385000000003</c:v>
                </c:pt>
                <c:pt idx="203">
                  <c:v>0.41119385000000003</c:v>
                </c:pt>
                <c:pt idx="204">
                  <c:v>0.41119385000000003</c:v>
                </c:pt>
                <c:pt idx="205">
                  <c:v>0.41119385000000003</c:v>
                </c:pt>
                <c:pt idx="206">
                  <c:v>0.41119385000000003</c:v>
                </c:pt>
                <c:pt idx="207">
                  <c:v>0.41119385000000003</c:v>
                </c:pt>
                <c:pt idx="208">
                  <c:v>0.41119385000000003</c:v>
                </c:pt>
                <c:pt idx="209">
                  <c:v>0.41119385000000003</c:v>
                </c:pt>
                <c:pt idx="210">
                  <c:v>0.41119385000000003</c:v>
                </c:pt>
                <c:pt idx="211">
                  <c:v>0.41119385000000003</c:v>
                </c:pt>
                <c:pt idx="212">
                  <c:v>0.41119385000000003</c:v>
                </c:pt>
                <c:pt idx="213">
                  <c:v>0.41119385000000003</c:v>
                </c:pt>
                <c:pt idx="214">
                  <c:v>0.41119385000000003</c:v>
                </c:pt>
                <c:pt idx="215">
                  <c:v>0.41119385000000003</c:v>
                </c:pt>
                <c:pt idx="216">
                  <c:v>0.41119385000000003</c:v>
                </c:pt>
                <c:pt idx="217">
                  <c:v>0.41119385000000003</c:v>
                </c:pt>
                <c:pt idx="218">
                  <c:v>0.41119385000000003</c:v>
                </c:pt>
                <c:pt idx="219">
                  <c:v>0.41119385000000003</c:v>
                </c:pt>
                <c:pt idx="220">
                  <c:v>0.41119385000000003</c:v>
                </c:pt>
                <c:pt idx="221">
                  <c:v>0.41119385000000003</c:v>
                </c:pt>
                <c:pt idx="222">
                  <c:v>0.41119385000000003</c:v>
                </c:pt>
                <c:pt idx="223">
                  <c:v>0.41119385000000003</c:v>
                </c:pt>
                <c:pt idx="224">
                  <c:v>0.41119385000000003</c:v>
                </c:pt>
                <c:pt idx="225">
                  <c:v>0.41119385000000003</c:v>
                </c:pt>
                <c:pt idx="226">
                  <c:v>0.41119385000000003</c:v>
                </c:pt>
                <c:pt idx="227">
                  <c:v>0.41119385000000003</c:v>
                </c:pt>
                <c:pt idx="228">
                  <c:v>0.41119385000000003</c:v>
                </c:pt>
                <c:pt idx="229">
                  <c:v>0.41119385000000003</c:v>
                </c:pt>
                <c:pt idx="230">
                  <c:v>0.41119385000000003</c:v>
                </c:pt>
                <c:pt idx="231">
                  <c:v>0.41119385000000003</c:v>
                </c:pt>
                <c:pt idx="232">
                  <c:v>0.41119385000000003</c:v>
                </c:pt>
                <c:pt idx="233">
                  <c:v>0.41119385000000003</c:v>
                </c:pt>
                <c:pt idx="234">
                  <c:v>0.41119385000000003</c:v>
                </c:pt>
                <c:pt idx="235">
                  <c:v>0.41119385000000003</c:v>
                </c:pt>
                <c:pt idx="236">
                  <c:v>0.41119385000000003</c:v>
                </c:pt>
                <c:pt idx="237">
                  <c:v>0.41119385000000003</c:v>
                </c:pt>
                <c:pt idx="238">
                  <c:v>0.41119385000000003</c:v>
                </c:pt>
                <c:pt idx="239">
                  <c:v>0.41119385000000003</c:v>
                </c:pt>
                <c:pt idx="240">
                  <c:v>0.41119385000000003</c:v>
                </c:pt>
                <c:pt idx="241">
                  <c:v>0.41119385000000003</c:v>
                </c:pt>
                <c:pt idx="242">
                  <c:v>0.41119385000000003</c:v>
                </c:pt>
                <c:pt idx="243">
                  <c:v>0.41119385000000003</c:v>
                </c:pt>
                <c:pt idx="244">
                  <c:v>0.41119385000000003</c:v>
                </c:pt>
                <c:pt idx="245">
                  <c:v>0.41119385000000003</c:v>
                </c:pt>
                <c:pt idx="246">
                  <c:v>0.41119385000000003</c:v>
                </c:pt>
                <c:pt idx="247">
                  <c:v>0.41119385000000003</c:v>
                </c:pt>
                <c:pt idx="248">
                  <c:v>0.41119385000000003</c:v>
                </c:pt>
                <c:pt idx="249">
                  <c:v>0.41119385000000003</c:v>
                </c:pt>
                <c:pt idx="250">
                  <c:v>0.41119385000000003</c:v>
                </c:pt>
                <c:pt idx="251">
                  <c:v>0.41119385000000003</c:v>
                </c:pt>
                <c:pt idx="252">
                  <c:v>0.41119385000000003</c:v>
                </c:pt>
                <c:pt idx="253">
                  <c:v>0.41119385000000003</c:v>
                </c:pt>
                <c:pt idx="254">
                  <c:v>0.41119385000000003</c:v>
                </c:pt>
                <c:pt idx="255">
                  <c:v>0.41119385000000003</c:v>
                </c:pt>
                <c:pt idx="256">
                  <c:v>0.41119385000000003</c:v>
                </c:pt>
                <c:pt idx="257">
                  <c:v>0.41119385000000003</c:v>
                </c:pt>
                <c:pt idx="258">
                  <c:v>0.41119385000000003</c:v>
                </c:pt>
                <c:pt idx="259">
                  <c:v>0.41119385000000003</c:v>
                </c:pt>
                <c:pt idx="260">
                  <c:v>0.41119385000000003</c:v>
                </c:pt>
                <c:pt idx="261">
                  <c:v>0.41119385000000003</c:v>
                </c:pt>
                <c:pt idx="262">
                  <c:v>0.41119385000000003</c:v>
                </c:pt>
                <c:pt idx="263">
                  <c:v>0.41119385000000003</c:v>
                </c:pt>
                <c:pt idx="264">
                  <c:v>0.41119385000000003</c:v>
                </c:pt>
                <c:pt idx="265">
                  <c:v>0.41119385000000003</c:v>
                </c:pt>
                <c:pt idx="266">
                  <c:v>0.41119385000000003</c:v>
                </c:pt>
                <c:pt idx="267">
                  <c:v>0.41119385000000003</c:v>
                </c:pt>
                <c:pt idx="268">
                  <c:v>0.41119385000000003</c:v>
                </c:pt>
                <c:pt idx="269">
                  <c:v>0.41119385000000003</c:v>
                </c:pt>
                <c:pt idx="270">
                  <c:v>0.41119385000000003</c:v>
                </c:pt>
                <c:pt idx="271">
                  <c:v>0.41119385000000003</c:v>
                </c:pt>
                <c:pt idx="272">
                  <c:v>0.41119385000000003</c:v>
                </c:pt>
                <c:pt idx="273">
                  <c:v>0.41119385000000003</c:v>
                </c:pt>
                <c:pt idx="274">
                  <c:v>0.41119385000000003</c:v>
                </c:pt>
                <c:pt idx="275">
                  <c:v>0.41119385000000003</c:v>
                </c:pt>
                <c:pt idx="276">
                  <c:v>0.41119385000000003</c:v>
                </c:pt>
                <c:pt idx="277">
                  <c:v>0.41119385000000003</c:v>
                </c:pt>
                <c:pt idx="278">
                  <c:v>0.41119385000000003</c:v>
                </c:pt>
                <c:pt idx="279">
                  <c:v>0.41119385000000003</c:v>
                </c:pt>
                <c:pt idx="280">
                  <c:v>0.41119385000000003</c:v>
                </c:pt>
                <c:pt idx="281">
                  <c:v>0.41119385000000003</c:v>
                </c:pt>
                <c:pt idx="282">
                  <c:v>0.41119385000000003</c:v>
                </c:pt>
                <c:pt idx="283">
                  <c:v>0.41119385000000003</c:v>
                </c:pt>
                <c:pt idx="284">
                  <c:v>0.41119385000000003</c:v>
                </c:pt>
                <c:pt idx="285">
                  <c:v>0.41119385000000003</c:v>
                </c:pt>
                <c:pt idx="286">
                  <c:v>0.41119385000000003</c:v>
                </c:pt>
                <c:pt idx="287">
                  <c:v>0.41119385000000003</c:v>
                </c:pt>
                <c:pt idx="288">
                  <c:v>0.41119385000000003</c:v>
                </c:pt>
                <c:pt idx="289">
                  <c:v>0.41119385000000003</c:v>
                </c:pt>
                <c:pt idx="290">
                  <c:v>0.41119385000000003</c:v>
                </c:pt>
                <c:pt idx="291">
                  <c:v>0.41119385000000003</c:v>
                </c:pt>
                <c:pt idx="292">
                  <c:v>0.41119385000000003</c:v>
                </c:pt>
                <c:pt idx="293">
                  <c:v>0.41119385000000003</c:v>
                </c:pt>
                <c:pt idx="294">
                  <c:v>0.41119385000000003</c:v>
                </c:pt>
                <c:pt idx="295">
                  <c:v>0.41119385000000003</c:v>
                </c:pt>
                <c:pt idx="296">
                  <c:v>0.41119385000000003</c:v>
                </c:pt>
                <c:pt idx="297">
                  <c:v>0.41119385000000003</c:v>
                </c:pt>
                <c:pt idx="298">
                  <c:v>0.41119385000000003</c:v>
                </c:pt>
                <c:pt idx="299">
                  <c:v>0.41119385000000003</c:v>
                </c:pt>
                <c:pt idx="300">
                  <c:v>0.17567300999999999</c:v>
                </c:pt>
                <c:pt idx="301">
                  <c:v>0.17567300999999999</c:v>
                </c:pt>
                <c:pt idx="302">
                  <c:v>0.17567300999999999</c:v>
                </c:pt>
                <c:pt idx="303">
                  <c:v>0.17567300999999999</c:v>
                </c:pt>
                <c:pt idx="304">
                  <c:v>0.17567300999999999</c:v>
                </c:pt>
                <c:pt idx="305">
                  <c:v>0.17567300999999999</c:v>
                </c:pt>
                <c:pt idx="306">
                  <c:v>0.17567300999999999</c:v>
                </c:pt>
                <c:pt idx="307">
                  <c:v>0.17567300999999999</c:v>
                </c:pt>
                <c:pt idx="308">
                  <c:v>0.17567300999999999</c:v>
                </c:pt>
                <c:pt idx="309">
                  <c:v>0.17567300999999999</c:v>
                </c:pt>
                <c:pt idx="310">
                  <c:v>0.17567300999999999</c:v>
                </c:pt>
                <c:pt idx="311">
                  <c:v>0.17567300999999999</c:v>
                </c:pt>
                <c:pt idx="312">
                  <c:v>0.17567300999999999</c:v>
                </c:pt>
                <c:pt idx="313">
                  <c:v>0.17567300999999999</c:v>
                </c:pt>
                <c:pt idx="314">
                  <c:v>0.17567300999999999</c:v>
                </c:pt>
                <c:pt idx="315">
                  <c:v>0.17567300999999999</c:v>
                </c:pt>
                <c:pt idx="316">
                  <c:v>0.17567300999999999</c:v>
                </c:pt>
                <c:pt idx="317">
                  <c:v>0.17567300999999999</c:v>
                </c:pt>
                <c:pt idx="318">
                  <c:v>0.17567300999999999</c:v>
                </c:pt>
                <c:pt idx="319">
                  <c:v>0.17567300999999999</c:v>
                </c:pt>
                <c:pt idx="320">
                  <c:v>0.17567300999999999</c:v>
                </c:pt>
                <c:pt idx="321">
                  <c:v>0.17567300999999999</c:v>
                </c:pt>
                <c:pt idx="322">
                  <c:v>0.17567300999999999</c:v>
                </c:pt>
                <c:pt idx="323">
                  <c:v>0.17567300999999999</c:v>
                </c:pt>
                <c:pt idx="324">
                  <c:v>0.17567300999999999</c:v>
                </c:pt>
                <c:pt idx="325">
                  <c:v>0.17567300999999999</c:v>
                </c:pt>
                <c:pt idx="326">
                  <c:v>0.17567300999999999</c:v>
                </c:pt>
                <c:pt idx="327">
                  <c:v>0.17567300999999999</c:v>
                </c:pt>
                <c:pt idx="328">
                  <c:v>0.17567300999999999</c:v>
                </c:pt>
                <c:pt idx="329">
                  <c:v>0.17567300999999999</c:v>
                </c:pt>
                <c:pt idx="330">
                  <c:v>0.17567300999999999</c:v>
                </c:pt>
                <c:pt idx="331">
                  <c:v>0.17567300999999999</c:v>
                </c:pt>
                <c:pt idx="332">
                  <c:v>0.17567300999999999</c:v>
                </c:pt>
                <c:pt idx="333">
                  <c:v>0.17567300999999999</c:v>
                </c:pt>
                <c:pt idx="334">
                  <c:v>0.17567300999999999</c:v>
                </c:pt>
                <c:pt idx="335">
                  <c:v>0.17567300999999999</c:v>
                </c:pt>
                <c:pt idx="336">
                  <c:v>0.17567300999999999</c:v>
                </c:pt>
                <c:pt idx="337">
                  <c:v>0.17567300999999999</c:v>
                </c:pt>
                <c:pt idx="338">
                  <c:v>0.17567300999999999</c:v>
                </c:pt>
                <c:pt idx="339">
                  <c:v>0.17567300999999999</c:v>
                </c:pt>
                <c:pt idx="340">
                  <c:v>0.17567300999999999</c:v>
                </c:pt>
                <c:pt idx="341">
                  <c:v>0.17567300999999999</c:v>
                </c:pt>
                <c:pt idx="342">
                  <c:v>0.17567300999999999</c:v>
                </c:pt>
                <c:pt idx="343">
                  <c:v>0.17567300999999999</c:v>
                </c:pt>
                <c:pt idx="344">
                  <c:v>0.17567300999999999</c:v>
                </c:pt>
                <c:pt idx="345">
                  <c:v>0.17567300999999999</c:v>
                </c:pt>
                <c:pt idx="346">
                  <c:v>0.17567300999999999</c:v>
                </c:pt>
                <c:pt idx="347">
                  <c:v>0.17567300999999999</c:v>
                </c:pt>
                <c:pt idx="348">
                  <c:v>0.17567300999999999</c:v>
                </c:pt>
                <c:pt idx="349">
                  <c:v>0.17567300999999999</c:v>
                </c:pt>
                <c:pt idx="350">
                  <c:v>0.17567300999999999</c:v>
                </c:pt>
                <c:pt idx="351">
                  <c:v>0.17567300999999999</c:v>
                </c:pt>
                <c:pt idx="352">
                  <c:v>0.17567300999999999</c:v>
                </c:pt>
                <c:pt idx="353">
                  <c:v>0.17567300999999999</c:v>
                </c:pt>
                <c:pt idx="354">
                  <c:v>0.17567300999999999</c:v>
                </c:pt>
                <c:pt idx="355">
                  <c:v>0.17567300999999999</c:v>
                </c:pt>
                <c:pt idx="356">
                  <c:v>0.17567300999999999</c:v>
                </c:pt>
                <c:pt idx="357">
                  <c:v>0.17567300999999999</c:v>
                </c:pt>
                <c:pt idx="358">
                  <c:v>0.17567300999999999</c:v>
                </c:pt>
                <c:pt idx="359">
                  <c:v>0.17567300999999999</c:v>
                </c:pt>
                <c:pt idx="360">
                  <c:v>0.17567300999999999</c:v>
                </c:pt>
                <c:pt idx="361">
                  <c:v>0.17567300999999999</c:v>
                </c:pt>
                <c:pt idx="362">
                  <c:v>0.17567300999999999</c:v>
                </c:pt>
                <c:pt idx="363">
                  <c:v>0.17567300999999999</c:v>
                </c:pt>
                <c:pt idx="364">
                  <c:v>0.17567300999999999</c:v>
                </c:pt>
                <c:pt idx="365">
                  <c:v>0.17567300999999999</c:v>
                </c:pt>
                <c:pt idx="366">
                  <c:v>0.17567300999999999</c:v>
                </c:pt>
                <c:pt idx="367">
                  <c:v>0.17567300999999999</c:v>
                </c:pt>
                <c:pt idx="368">
                  <c:v>0.17567300999999999</c:v>
                </c:pt>
                <c:pt idx="369">
                  <c:v>0.17567300999999999</c:v>
                </c:pt>
                <c:pt idx="370">
                  <c:v>0.17567300999999999</c:v>
                </c:pt>
                <c:pt idx="371">
                  <c:v>0.17567300999999999</c:v>
                </c:pt>
                <c:pt idx="372">
                  <c:v>0.17567300999999999</c:v>
                </c:pt>
                <c:pt idx="373">
                  <c:v>0.17567300999999999</c:v>
                </c:pt>
                <c:pt idx="374">
                  <c:v>0.17567300999999999</c:v>
                </c:pt>
                <c:pt idx="375">
                  <c:v>0.17567300999999999</c:v>
                </c:pt>
                <c:pt idx="376">
                  <c:v>0.17567300999999999</c:v>
                </c:pt>
                <c:pt idx="377">
                  <c:v>0.17567300999999999</c:v>
                </c:pt>
                <c:pt idx="378">
                  <c:v>0.17567300999999999</c:v>
                </c:pt>
                <c:pt idx="379">
                  <c:v>0.17567300999999999</c:v>
                </c:pt>
                <c:pt idx="380">
                  <c:v>0.17567300999999999</c:v>
                </c:pt>
                <c:pt idx="381">
                  <c:v>0.17567300999999999</c:v>
                </c:pt>
                <c:pt idx="382">
                  <c:v>0.17567300999999999</c:v>
                </c:pt>
                <c:pt idx="383">
                  <c:v>0.17567300999999999</c:v>
                </c:pt>
                <c:pt idx="384">
                  <c:v>0.17567300999999999</c:v>
                </c:pt>
                <c:pt idx="385">
                  <c:v>0.17567300999999999</c:v>
                </c:pt>
                <c:pt idx="386">
                  <c:v>0.17567300999999999</c:v>
                </c:pt>
                <c:pt idx="387">
                  <c:v>0.17567300999999999</c:v>
                </c:pt>
                <c:pt idx="388">
                  <c:v>0.17567300999999999</c:v>
                </c:pt>
                <c:pt idx="389">
                  <c:v>0.17567300999999999</c:v>
                </c:pt>
                <c:pt idx="390">
                  <c:v>0.17567300999999999</c:v>
                </c:pt>
                <c:pt idx="391">
                  <c:v>0.17567300999999999</c:v>
                </c:pt>
                <c:pt idx="392">
                  <c:v>0.17567300999999999</c:v>
                </c:pt>
                <c:pt idx="393">
                  <c:v>0.17567300999999999</c:v>
                </c:pt>
                <c:pt idx="394">
                  <c:v>0.17567300999999999</c:v>
                </c:pt>
                <c:pt idx="395">
                  <c:v>0.17567300999999999</c:v>
                </c:pt>
                <c:pt idx="396">
                  <c:v>0.17567300999999999</c:v>
                </c:pt>
                <c:pt idx="397">
                  <c:v>0.17567300999999999</c:v>
                </c:pt>
                <c:pt idx="398">
                  <c:v>0.17567300999999999</c:v>
                </c:pt>
                <c:pt idx="399">
                  <c:v>0.17567300999999999</c:v>
                </c:pt>
                <c:pt idx="400">
                  <c:v>0.94014929999999997</c:v>
                </c:pt>
                <c:pt idx="401">
                  <c:v>0.94014929999999997</c:v>
                </c:pt>
                <c:pt idx="402">
                  <c:v>0.94014929999999997</c:v>
                </c:pt>
                <c:pt idx="403">
                  <c:v>0.94014929999999997</c:v>
                </c:pt>
                <c:pt idx="404">
                  <c:v>0.94014929999999997</c:v>
                </c:pt>
                <c:pt idx="405">
                  <c:v>0.94014929999999997</c:v>
                </c:pt>
                <c:pt idx="406">
                  <c:v>0.94014929999999997</c:v>
                </c:pt>
                <c:pt idx="407">
                  <c:v>0.94014929999999997</c:v>
                </c:pt>
                <c:pt idx="408">
                  <c:v>0.94014929999999997</c:v>
                </c:pt>
                <c:pt idx="409">
                  <c:v>0.94014929999999997</c:v>
                </c:pt>
                <c:pt idx="410">
                  <c:v>0.94014929999999997</c:v>
                </c:pt>
                <c:pt idx="411">
                  <c:v>0.94014929999999997</c:v>
                </c:pt>
                <c:pt idx="412">
                  <c:v>0.94014929999999997</c:v>
                </c:pt>
                <c:pt idx="413">
                  <c:v>0.94014929999999997</c:v>
                </c:pt>
                <c:pt idx="414">
                  <c:v>0.94014929999999997</c:v>
                </c:pt>
                <c:pt idx="415">
                  <c:v>0.94014929999999997</c:v>
                </c:pt>
                <c:pt idx="416">
                  <c:v>0.94014929999999997</c:v>
                </c:pt>
                <c:pt idx="417">
                  <c:v>0.94014929999999997</c:v>
                </c:pt>
                <c:pt idx="418">
                  <c:v>0.94014929999999997</c:v>
                </c:pt>
                <c:pt idx="419">
                  <c:v>0.94014929999999997</c:v>
                </c:pt>
                <c:pt idx="420">
                  <c:v>0.94014929999999997</c:v>
                </c:pt>
                <c:pt idx="421">
                  <c:v>0.94014929999999997</c:v>
                </c:pt>
                <c:pt idx="422">
                  <c:v>0.94014929999999997</c:v>
                </c:pt>
                <c:pt idx="423">
                  <c:v>0.94014929999999997</c:v>
                </c:pt>
                <c:pt idx="424">
                  <c:v>0.94014929999999997</c:v>
                </c:pt>
                <c:pt idx="425">
                  <c:v>0.94014929999999997</c:v>
                </c:pt>
                <c:pt idx="426">
                  <c:v>0.94014929999999997</c:v>
                </c:pt>
                <c:pt idx="427">
                  <c:v>0.94014929999999997</c:v>
                </c:pt>
                <c:pt idx="428">
                  <c:v>0.94014929999999997</c:v>
                </c:pt>
                <c:pt idx="429">
                  <c:v>0.94014929999999997</c:v>
                </c:pt>
                <c:pt idx="430">
                  <c:v>0.94014929999999997</c:v>
                </c:pt>
                <c:pt idx="431">
                  <c:v>0.94014929999999997</c:v>
                </c:pt>
                <c:pt idx="432">
                  <c:v>0.94014929999999997</c:v>
                </c:pt>
                <c:pt idx="433">
                  <c:v>0.94014929999999997</c:v>
                </c:pt>
                <c:pt idx="434">
                  <c:v>0.94014929999999997</c:v>
                </c:pt>
                <c:pt idx="435">
                  <c:v>0.94014929999999997</c:v>
                </c:pt>
                <c:pt idx="436">
                  <c:v>0.94014929999999997</c:v>
                </c:pt>
                <c:pt idx="437">
                  <c:v>0.94014929999999997</c:v>
                </c:pt>
                <c:pt idx="438">
                  <c:v>0.94014929999999997</c:v>
                </c:pt>
                <c:pt idx="439">
                  <c:v>0.94014929999999997</c:v>
                </c:pt>
                <c:pt idx="440">
                  <c:v>0.94014929999999997</c:v>
                </c:pt>
                <c:pt idx="441">
                  <c:v>0.94014929999999997</c:v>
                </c:pt>
                <c:pt idx="442">
                  <c:v>0.94014929999999997</c:v>
                </c:pt>
                <c:pt idx="443">
                  <c:v>0.94014929999999997</c:v>
                </c:pt>
                <c:pt idx="444">
                  <c:v>0.94014929999999997</c:v>
                </c:pt>
                <c:pt idx="445">
                  <c:v>0.94014929999999997</c:v>
                </c:pt>
                <c:pt idx="446">
                  <c:v>0.94014929999999997</c:v>
                </c:pt>
                <c:pt idx="447">
                  <c:v>0.94014929999999997</c:v>
                </c:pt>
                <c:pt idx="448">
                  <c:v>0.94014929999999997</c:v>
                </c:pt>
                <c:pt idx="449">
                  <c:v>0.94014929999999997</c:v>
                </c:pt>
                <c:pt idx="450">
                  <c:v>0.94014929999999997</c:v>
                </c:pt>
                <c:pt idx="451">
                  <c:v>0.94014929999999997</c:v>
                </c:pt>
                <c:pt idx="452">
                  <c:v>0.94014929999999997</c:v>
                </c:pt>
                <c:pt idx="453">
                  <c:v>0.94014929999999997</c:v>
                </c:pt>
                <c:pt idx="454">
                  <c:v>0.94014929999999997</c:v>
                </c:pt>
                <c:pt idx="455">
                  <c:v>0.94014929999999997</c:v>
                </c:pt>
                <c:pt idx="456">
                  <c:v>0.94014929999999997</c:v>
                </c:pt>
                <c:pt idx="457">
                  <c:v>0.94014929999999997</c:v>
                </c:pt>
                <c:pt idx="458">
                  <c:v>0.94014929999999997</c:v>
                </c:pt>
                <c:pt idx="459">
                  <c:v>0.94014929999999997</c:v>
                </c:pt>
                <c:pt idx="460">
                  <c:v>0.94014929999999997</c:v>
                </c:pt>
                <c:pt idx="461">
                  <c:v>0.94014929999999997</c:v>
                </c:pt>
                <c:pt idx="462">
                  <c:v>0.94014929999999997</c:v>
                </c:pt>
                <c:pt idx="463">
                  <c:v>0.94014929999999997</c:v>
                </c:pt>
                <c:pt idx="464">
                  <c:v>0.94014929999999997</c:v>
                </c:pt>
                <c:pt idx="465">
                  <c:v>0.94014929999999997</c:v>
                </c:pt>
                <c:pt idx="466">
                  <c:v>0.94014929999999997</c:v>
                </c:pt>
                <c:pt idx="467">
                  <c:v>0.94014929999999997</c:v>
                </c:pt>
                <c:pt idx="468">
                  <c:v>0.94014929999999997</c:v>
                </c:pt>
                <c:pt idx="469">
                  <c:v>0.94014929999999997</c:v>
                </c:pt>
                <c:pt idx="470">
                  <c:v>0.94014929999999997</c:v>
                </c:pt>
                <c:pt idx="471">
                  <c:v>0.94014929999999997</c:v>
                </c:pt>
                <c:pt idx="472">
                  <c:v>0.94014929999999997</c:v>
                </c:pt>
                <c:pt idx="473">
                  <c:v>0.94014929999999997</c:v>
                </c:pt>
                <c:pt idx="474">
                  <c:v>0.94014929999999997</c:v>
                </c:pt>
                <c:pt idx="475">
                  <c:v>0.94014929999999997</c:v>
                </c:pt>
                <c:pt idx="476">
                  <c:v>0.94014929999999997</c:v>
                </c:pt>
                <c:pt idx="477">
                  <c:v>0.94014929999999997</c:v>
                </c:pt>
                <c:pt idx="478">
                  <c:v>0.94014929999999997</c:v>
                </c:pt>
                <c:pt idx="479">
                  <c:v>0.94014929999999997</c:v>
                </c:pt>
                <c:pt idx="480">
                  <c:v>0.94014929999999997</c:v>
                </c:pt>
                <c:pt idx="481">
                  <c:v>0.94014929999999997</c:v>
                </c:pt>
                <c:pt idx="482">
                  <c:v>0.94014929999999997</c:v>
                </c:pt>
                <c:pt idx="483">
                  <c:v>0.94014929999999997</c:v>
                </c:pt>
                <c:pt idx="484">
                  <c:v>0.94014929999999997</c:v>
                </c:pt>
                <c:pt idx="485">
                  <c:v>0.94014929999999997</c:v>
                </c:pt>
                <c:pt idx="486">
                  <c:v>0.94014929999999997</c:v>
                </c:pt>
                <c:pt idx="487">
                  <c:v>0.94014929999999997</c:v>
                </c:pt>
                <c:pt idx="488">
                  <c:v>0.94014929999999997</c:v>
                </c:pt>
                <c:pt idx="489">
                  <c:v>0.94014929999999997</c:v>
                </c:pt>
                <c:pt idx="490">
                  <c:v>0.94014929999999997</c:v>
                </c:pt>
                <c:pt idx="491">
                  <c:v>0.94014929999999997</c:v>
                </c:pt>
                <c:pt idx="492">
                  <c:v>0.94014929999999997</c:v>
                </c:pt>
                <c:pt idx="493">
                  <c:v>0.94014929999999997</c:v>
                </c:pt>
                <c:pt idx="494">
                  <c:v>0.94014929999999997</c:v>
                </c:pt>
                <c:pt idx="495">
                  <c:v>0.94014929999999997</c:v>
                </c:pt>
                <c:pt idx="496">
                  <c:v>0.94014929999999997</c:v>
                </c:pt>
                <c:pt idx="497">
                  <c:v>0.94014929999999997</c:v>
                </c:pt>
                <c:pt idx="498">
                  <c:v>0.94014929999999997</c:v>
                </c:pt>
                <c:pt idx="499">
                  <c:v>0.94014929999999997</c:v>
                </c:pt>
                <c:pt idx="500">
                  <c:v>0.70462703999999998</c:v>
                </c:pt>
                <c:pt idx="501">
                  <c:v>0.70462703999999998</c:v>
                </c:pt>
                <c:pt idx="502">
                  <c:v>0.70462703999999998</c:v>
                </c:pt>
                <c:pt idx="503">
                  <c:v>0.70462703999999998</c:v>
                </c:pt>
                <c:pt idx="504">
                  <c:v>0.70462703999999998</c:v>
                </c:pt>
                <c:pt idx="505">
                  <c:v>0.70462703999999998</c:v>
                </c:pt>
                <c:pt idx="506">
                  <c:v>0.70462703999999998</c:v>
                </c:pt>
                <c:pt idx="507">
                  <c:v>0.70462703999999998</c:v>
                </c:pt>
                <c:pt idx="508">
                  <c:v>0.70462703999999998</c:v>
                </c:pt>
                <c:pt idx="509">
                  <c:v>0.70462703999999998</c:v>
                </c:pt>
                <c:pt idx="510">
                  <c:v>0.70462703999999998</c:v>
                </c:pt>
                <c:pt idx="511">
                  <c:v>0.70462703999999998</c:v>
                </c:pt>
                <c:pt idx="512">
                  <c:v>0.70462703999999998</c:v>
                </c:pt>
                <c:pt idx="513">
                  <c:v>0.70462703999999998</c:v>
                </c:pt>
                <c:pt idx="514">
                  <c:v>0.70462703999999998</c:v>
                </c:pt>
                <c:pt idx="515">
                  <c:v>0.70462703999999998</c:v>
                </c:pt>
                <c:pt idx="516">
                  <c:v>0.70462703999999998</c:v>
                </c:pt>
                <c:pt idx="517">
                  <c:v>0.70462703999999998</c:v>
                </c:pt>
                <c:pt idx="518">
                  <c:v>0.70462703999999998</c:v>
                </c:pt>
                <c:pt idx="519">
                  <c:v>0.70462703999999998</c:v>
                </c:pt>
                <c:pt idx="520">
                  <c:v>0.70462703999999998</c:v>
                </c:pt>
                <c:pt idx="521">
                  <c:v>0.70462703999999998</c:v>
                </c:pt>
                <c:pt idx="522">
                  <c:v>0.70462703999999998</c:v>
                </c:pt>
                <c:pt idx="523">
                  <c:v>0.70462703999999998</c:v>
                </c:pt>
                <c:pt idx="524">
                  <c:v>0.70462703999999998</c:v>
                </c:pt>
                <c:pt idx="525">
                  <c:v>0.70462703999999998</c:v>
                </c:pt>
                <c:pt idx="526">
                  <c:v>0.70462703999999998</c:v>
                </c:pt>
                <c:pt idx="527">
                  <c:v>0.70462703999999998</c:v>
                </c:pt>
                <c:pt idx="528">
                  <c:v>0.70462703999999998</c:v>
                </c:pt>
                <c:pt idx="529">
                  <c:v>0.70462703999999998</c:v>
                </c:pt>
                <c:pt idx="530">
                  <c:v>0.70462703999999998</c:v>
                </c:pt>
                <c:pt idx="531">
                  <c:v>0.70462703999999998</c:v>
                </c:pt>
                <c:pt idx="532">
                  <c:v>0.70462703999999998</c:v>
                </c:pt>
                <c:pt idx="533">
                  <c:v>0.70462703999999998</c:v>
                </c:pt>
                <c:pt idx="534">
                  <c:v>0.70462703999999998</c:v>
                </c:pt>
                <c:pt idx="535">
                  <c:v>0.70462703999999998</c:v>
                </c:pt>
                <c:pt idx="536">
                  <c:v>0.70462703999999998</c:v>
                </c:pt>
                <c:pt idx="537">
                  <c:v>0.70462703999999998</c:v>
                </c:pt>
                <c:pt idx="538">
                  <c:v>0.70462703999999998</c:v>
                </c:pt>
                <c:pt idx="539">
                  <c:v>0.70462703999999998</c:v>
                </c:pt>
                <c:pt idx="540">
                  <c:v>0.70462703999999998</c:v>
                </c:pt>
                <c:pt idx="541">
                  <c:v>0.70462703999999998</c:v>
                </c:pt>
                <c:pt idx="542">
                  <c:v>0.70462703999999998</c:v>
                </c:pt>
                <c:pt idx="543">
                  <c:v>0.70462703999999998</c:v>
                </c:pt>
                <c:pt idx="544">
                  <c:v>0.70462703999999998</c:v>
                </c:pt>
                <c:pt idx="545">
                  <c:v>0.70462703999999998</c:v>
                </c:pt>
                <c:pt idx="546">
                  <c:v>0.70462703999999998</c:v>
                </c:pt>
                <c:pt idx="547">
                  <c:v>0.70462703999999998</c:v>
                </c:pt>
                <c:pt idx="548">
                  <c:v>0.70462703999999998</c:v>
                </c:pt>
                <c:pt idx="549">
                  <c:v>0.70462703999999998</c:v>
                </c:pt>
                <c:pt idx="550">
                  <c:v>0.70462703999999998</c:v>
                </c:pt>
                <c:pt idx="551">
                  <c:v>0.70462703999999998</c:v>
                </c:pt>
                <c:pt idx="552">
                  <c:v>0.70462703999999998</c:v>
                </c:pt>
                <c:pt idx="553">
                  <c:v>0.70462703999999998</c:v>
                </c:pt>
                <c:pt idx="554">
                  <c:v>0.70462703999999998</c:v>
                </c:pt>
                <c:pt idx="555">
                  <c:v>0.70462703999999998</c:v>
                </c:pt>
                <c:pt idx="556">
                  <c:v>0.70462703999999998</c:v>
                </c:pt>
                <c:pt idx="557">
                  <c:v>0.70462703999999998</c:v>
                </c:pt>
                <c:pt idx="558">
                  <c:v>0.70462703999999998</c:v>
                </c:pt>
                <c:pt idx="559">
                  <c:v>0.70462703999999998</c:v>
                </c:pt>
                <c:pt idx="560">
                  <c:v>0.70462703999999998</c:v>
                </c:pt>
                <c:pt idx="561">
                  <c:v>0.70462703999999998</c:v>
                </c:pt>
                <c:pt idx="562">
                  <c:v>0.70462703999999998</c:v>
                </c:pt>
                <c:pt idx="563">
                  <c:v>0.70462703999999998</c:v>
                </c:pt>
                <c:pt idx="564">
                  <c:v>0.70462703999999998</c:v>
                </c:pt>
                <c:pt idx="565">
                  <c:v>0.70462703999999998</c:v>
                </c:pt>
                <c:pt idx="566">
                  <c:v>0.70462703999999998</c:v>
                </c:pt>
                <c:pt idx="567">
                  <c:v>0.70462703999999998</c:v>
                </c:pt>
                <c:pt idx="568">
                  <c:v>0.70462703999999998</c:v>
                </c:pt>
                <c:pt idx="569">
                  <c:v>0.70462703999999998</c:v>
                </c:pt>
                <c:pt idx="570">
                  <c:v>0.70462703999999998</c:v>
                </c:pt>
                <c:pt idx="571">
                  <c:v>0.70462703999999998</c:v>
                </c:pt>
                <c:pt idx="572">
                  <c:v>0.70462703999999998</c:v>
                </c:pt>
                <c:pt idx="573">
                  <c:v>0.70462703999999998</c:v>
                </c:pt>
                <c:pt idx="574">
                  <c:v>0.70462703999999998</c:v>
                </c:pt>
                <c:pt idx="575">
                  <c:v>0.70462703999999998</c:v>
                </c:pt>
                <c:pt idx="576">
                  <c:v>0.70462703999999998</c:v>
                </c:pt>
                <c:pt idx="577">
                  <c:v>0.70462703999999998</c:v>
                </c:pt>
                <c:pt idx="578">
                  <c:v>0.70462703999999998</c:v>
                </c:pt>
                <c:pt idx="579">
                  <c:v>0.70462703999999998</c:v>
                </c:pt>
                <c:pt idx="580">
                  <c:v>0.70462703999999998</c:v>
                </c:pt>
                <c:pt idx="581">
                  <c:v>0.70462703999999998</c:v>
                </c:pt>
                <c:pt idx="582">
                  <c:v>0.70462703999999998</c:v>
                </c:pt>
                <c:pt idx="583">
                  <c:v>0.70462703999999998</c:v>
                </c:pt>
                <c:pt idx="584">
                  <c:v>0.70462703999999998</c:v>
                </c:pt>
                <c:pt idx="585">
                  <c:v>0.70462703999999998</c:v>
                </c:pt>
                <c:pt idx="586">
                  <c:v>0.70462703999999998</c:v>
                </c:pt>
                <c:pt idx="587">
                  <c:v>0.70462703999999998</c:v>
                </c:pt>
                <c:pt idx="588">
                  <c:v>0.70462703999999998</c:v>
                </c:pt>
                <c:pt idx="589">
                  <c:v>0.70462703999999998</c:v>
                </c:pt>
                <c:pt idx="590">
                  <c:v>0.70462703999999998</c:v>
                </c:pt>
                <c:pt idx="591">
                  <c:v>0.70462703999999998</c:v>
                </c:pt>
                <c:pt idx="592">
                  <c:v>0.70462703999999998</c:v>
                </c:pt>
                <c:pt idx="593">
                  <c:v>0.70462703999999998</c:v>
                </c:pt>
                <c:pt idx="594">
                  <c:v>0.70462703999999998</c:v>
                </c:pt>
                <c:pt idx="595">
                  <c:v>0.70462703999999998</c:v>
                </c:pt>
                <c:pt idx="596">
                  <c:v>0.70462703999999998</c:v>
                </c:pt>
                <c:pt idx="597">
                  <c:v>0.70462703999999998</c:v>
                </c:pt>
                <c:pt idx="598">
                  <c:v>0.70462703999999998</c:v>
                </c:pt>
                <c:pt idx="599">
                  <c:v>0.70462703999999998</c:v>
                </c:pt>
                <c:pt idx="600">
                  <c:v>0.46910477</c:v>
                </c:pt>
                <c:pt idx="601">
                  <c:v>0.46910477</c:v>
                </c:pt>
                <c:pt idx="602">
                  <c:v>0.46910477</c:v>
                </c:pt>
                <c:pt idx="603">
                  <c:v>0.46910477</c:v>
                </c:pt>
                <c:pt idx="604">
                  <c:v>0.46910477</c:v>
                </c:pt>
                <c:pt idx="605">
                  <c:v>0.46910477</c:v>
                </c:pt>
                <c:pt idx="606">
                  <c:v>0.46910477</c:v>
                </c:pt>
                <c:pt idx="607">
                  <c:v>0.46910477</c:v>
                </c:pt>
                <c:pt idx="608">
                  <c:v>0.46910477</c:v>
                </c:pt>
                <c:pt idx="609">
                  <c:v>0.46910477</c:v>
                </c:pt>
                <c:pt idx="610">
                  <c:v>0.46910477</c:v>
                </c:pt>
                <c:pt idx="611">
                  <c:v>0.46910477</c:v>
                </c:pt>
                <c:pt idx="612">
                  <c:v>0.46910477</c:v>
                </c:pt>
                <c:pt idx="613">
                  <c:v>0.46910477</c:v>
                </c:pt>
                <c:pt idx="614">
                  <c:v>0.46910477</c:v>
                </c:pt>
                <c:pt idx="615">
                  <c:v>0.46910477</c:v>
                </c:pt>
                <c:pt idx="616">
                  <c:v>0.46910477</c:v>
                </c:pt>
                <c:pt idx="617">
                  <c:v>0.46910477</c:v>
                </c:pt>
                <c:pt idx="618">
                  <c:v>0.46910477</c:v>
                </c:pt>
                <c:pt idx="619">
                  <c:v>0.46910477</c:v>
                </c:pt>
                <c:pt idx="620">
                  <c:v>0.46910477</c:v>
                </c:pt>
                <c:pt idx="621">
                  <c:v>0.46910477</c:v>
                </c:pt>
                <c:pt idx="622">
                  <c:v>0.46910477</c:v>
                </c:pt>
                <c:pt idx="623">
                  <c:v>0.46910477</c:v>
                </c:pt>
                <c:pt idx="624">
                  <c:v>0.46910477</c:v>
                </c:pt>
                <c:pt idx="625">
                  <c:v>0.46910477</c:v>
                </c:pt>
                <c:pt idx="626">
                  <c:v>0.46910477</c:v>
                </c:pt>
                <c:pt idx="627">
                  <c:v>0.46910477</c:v>
                </c:pt>
                <c:pt idx="628">
                  <c:v>0.46910477</c:v>
                </c:pt>
                <c:pt idx="629">
                  <c:v>0.46910477</c:v>
                </c:pt>
                <c:pt idx="630">
                  <c:v>0.46910477</c:v>
                </c:pt>
                <c:pt idx="631">
                  <c:v>0.46910477</c:v>
                </c:pt>
                <c:pt idx="632">
                  <c:v>0.46910477</c:v>
                </c:pt>
                <c:pt idx="633">
                  <c:v>0.46910477</c:v>
                </c:pt>
                <c:pt idx="634">
                  <c:v>0.46910477</c:v>
                </c:pt>
                <c:pt idx="635">
                  <c:v>0.46910477</c:v>
                </c:pt>
                <c:pt idx="636">
                  <c:v>0.46910477</c:v>
                </c:pt>
                <c:pt idx="637">
                  <c:v>0.46910477</c:v>
                </c:pt>
                <c:pt idx="638">
                  <c:v>0.46910477</c:v>
                </c:pt>
                <c:pt idx="639">
                  <c:v>0.46910477</c:v>
                </c:pt>
                <c:pt idx="640">
                  <c:v>0.46910477</c:v>
                </c:pt>
                <c:pt idx="641">
                  <c:v>0.46910477</c:v>
                </c:pt>
                <c:pt idx="642">
                  <c:v>0.46910477</c:v>
                </c:pt>
                <c:pt idx="643">
                  <c:v>0.46910477</c:v>
                </c:pt>
                <c:pt idx="644">
                  <c:v>0.46910477</c:v>
                </c:pt>
                <c:pt idx="645">
                  <c:v>0.46910477</c:v>
                </c:pt>
                <c:pt idx="646">
                  <c:v>0.46910477</c:v>
                </c:pt>
                <c:pt idx="647">
                  <c:v>0.46910477</c:v>
                </c:pt>
                <c:pt idx="648">
                  <c:v>0.46910477</c:v>
                </c:pt>
                <c:pt idx="649">
                  <c:v>0.46910477</c:v>
                </c:pt>
                <c:pt idx="650">
                  <c:v>0.46910477</c:v>
                </c:pt>
                <c:pt idx="651">
                  <c:v>0.46910477</c:v>
                </c:pt>
                <c:pt idx="652">
                  <c:v>0.46910477</c:v>
                </c:pt>
                <c:pt idx="653">
                  <c:v>0.46910477</c:v>
                </c:pt>
                <c:pt idx="654">
                  <c:v>0.46910477</c:v>
                </c:pt>
                <c:pt idx="655">
                  <c:v>0.46910477</c:v>
                </c:pt>
                <c:pt idx="656">
                  <c:v>0.46910477</c:v>
                </c:pt>
                <c:pt idx="657">
                  <c:v>0.46910477</c:v>
                </c:pt>
                <c:pt idx="658">
                  <c:v>0.46910477</c:v>
                </c:pt>
                <c:pt idx="659">
                  <c:v>0.46910477</c:v>
                </c:pt>
                <c:pt idx="660">
                  <c:v>0.46910477</c:v>
                </c:pt>
                <c:pt idx="661">
                  <c:v>0.46910477</c:v>
                </c:pt>
                <c:pt idx="662">
                  <c:v>0.46910477</c:v>
                </c:pt>
                <c:pt idx="663">
                  <c:v>0.46910477</c:v>
                </c:pt>
                <c:pt idx="664">
                  <c:v>0.46910477</c:v>
                </c:pt>
                <c:pt idx="665">
                  <c:v>0.46910477</c:v>
                </c:pt>
                <c:pt idx="666">
                  <c:v>0.46910477</c:v>
                </c:pt>
                <c:pt idx="667">
                  <c:v>0.46910477</c:v>
                </c:pt>
                <c:pt idx="668">
                  <c:v>0.46910477</c:v>
                </c:pt>
                <c:pt idx="669">
                  <c:v>0.46910477</c:v>
                </c:pt>
                <c:pt idx="670">
                  <c:v>0.46910477</c:v>
                </c:pt>
                <c:pt idx="671">
                  <c:v>0.46910477</c:v>
                </c:pt>
                <c:pt idx="672">
                  <c:v>0.46910477</c:v>
                </c:pt>
                <c:pt idx="673">
                  <c:v>0.46910477</c:v>
                </c:pt>
                <c:pt idx="674">
                  <c:v>0.46910477</c:v>
                </c:pt>
                <c:pt idx="675">
                  <c:v>0.46910477</c:v>
                </c:pt>
                <c:pt idx="676">
                  <c:v>0.46910477</c:v>
                </c:pt>
                <c:pt idx="677">
                  <c:v>0.46910477</c:v>
                </c:pt>
                <c:pt idx="678">
                  <c:v>0.46910477</c:v>
                </c:pt>
                <c:pt idx="679">
                  <c:v>0.46910477</c:v>
                </c:pt>
                <c:pt idx="680">
                  <c:v>0.46910477</c:v>
                </c:pt>
                <c:pt idx="681">
                  <c:v>0.46910477</c:v>
                </c:pt>
                <c:pt idx="682">
                  <c:v>0.46910477</c:v>
                </c:pt>
                <c:pt idx="683">
                  <c:v>0.46910477</c:v>
                </c:pt>
                <c:pt idx="684">
                  <c:v>0.46910477</c:v>
                </c:pt>
                <c:pt idx="685">
                  <c:v>0.46910477</c:v>
                </c:pt>
                <c:pt idx="686">
                  <c:v>0.46910477</c:v>
                </c:pt>
                <c:pt idx="687">
                  <c:v>0.46910477</c:v>
                </c:pt>
                <c:pt idx="688">
                  <c:v>0.46910477</c:v>
                </c:pt>
                <c:pt idx="689">
                  <c:v>0.46910477</c:v>
                </c:pt>
                <c:pt idx="690">
                  <c:v>0.46910477</c:v>
                </c:pt>
                <c:pt idx="691">
                  <c:v>0.46910477</c:v>
                </c:pt>
                <c:pt idx="692">
                  <c:v>0.46910477</c:v>
                </c:pt>
                <c:pt idx="693">
                  <c:v>0.46910477</c:v>
                </c:pt>
                <c:pt idx="694">
                  <c:v>0.46910477</c:v>
                </c:pt>
                <c:pt idx="695">
                  <c:v>0.46910477</c:v>
                </c:pt>
                <c:pt idx="696">
                  <c:v>0.46910477</c:v>
                </c:pt>
                <c:pt idx="697">
                  <c:v>0.46910477</c:v>
                </c:pt>
                <c:pt idx="698">
                  <c:v>0.46910477</c:v>
                </c:pt>
                <c:pt idx="699">
                  <c:v>0.46910477</c:v>
                </c:pt>
                <c:pt idx="700">
                  <c:v>0.2335825</c:v>
                </c:pt>
                <c:pt idx="701">
                  <c:v>0.2335825</c:v>
                </c:pt>
                <c:pt idx="702">
                  <c:v>0.2335825</c:v>
                </c:pt>
                <c:pt idx="703">
                  <c:v>0.2335825</c:v>
                </c:pt>
                <c:pt idx="704">
                  <c:v>0.2335825</c:v>
                </c:pt>
                <c:pt idx="705">
                  <c:v>0.2335825</c:v>
                </c:pt>
                <c:pt idx="706">
                  <c:v>0.2335825</c:v>
                </c:pt>
                <c:pt idx="707">
                  <c:v>0.2335825</c:v>
                </c:pt>
                <c:pt idx="708">
                  <c:v>0.2335825</c:v>
                </c:pt>
                <c:pt idx="709">
                  <c:v>0.2335825</c:v>
                </c:pt>
                <c:pt idx="710">
                  <c:v>0.2335825</c:v>
                </c:pt>
                <c:pt idx="711">
                  <c:v>0.2335825</c:v>
                </c:pt>
                <c:pt idx="712">
                  <c:v>0.2335825</c:v>
                </c:pt>
                <c:pt idx="713">
                  <c:v>0.2335825</c:v>
                </c:pt>
                <c:pt idx="714">
                  <c:v>0.2335825</c:v>
                </c:pt>
                <c:pt idx="715">
                  <c:v>0.2335825</c:v>
                </c:pt>
                <c:pt idx="716">
                  <c:v>0.2335825</c:v>
                </c:pt>
                <c:pt idx="717">
                  <c:v>0.2335825</c:v>
                </c:pt>
                <c:pt idx="718">
                  <c:v>0.2335825</c:v>
                </c:pt>
                <c:pt idx="719">
                  <c:v>0.2335825</c:v>
                </c:pt>
                <c:pt idx="720">
                  <c:v>0.2335825</c:v>
                </c:pt>
                <c:pt idx="721">
                  <c:v>0.2335825</c:v>
                </c:pt>
                <c:pt idx="722">
                  <c:v>0.2335825</c:v>
                </c:pt>
                <c:pt idx="723">
                  <c:v>0.2335825</c:v>
                </c:pt>
                <c:pt idx="724">
                  <c:v>0.2335825</c:v>
                </c:pt>
                <c:pt idx="725">
                  <c:v>0.2335825</c:v>
                </c:pt>
                <c:pt idx="726">
                  <c:v>0.2335825</c:v>
                </c:pt>
                <c:pt idx="727">
                  <c:v>0.2335825</c:v>
                </c:pt>
                <c:pt idx="728">
                  <c:v>0.2335825</c:v>
                </c:pt>
                <c:pt idx="729">
                  <c:v>0.2335825</c:v>
                </c:pt>
                <c:pt idx="730">
                  <c:v>0.2335825</c:v>
                </c:pt>
                <c:pt idx="731">
                  <c:v>0.2335825</c:v>
                </c:pt>
                <c:pt idx="732">
                  <c:v>0.2335825</c:v>
                </c:pt>
                <c:pt idx="733">
                  <c:v>0.2335825</c:v>
                </c:pt>
                <c:pt idx="734">
                  <c:v>0.2335825</c:v>
                </c:pt>
                <c:pt idx="735">
                  <c:v>0.2335825</c:v>
                </c:pt>
                <c:pt idx="736">
                  <c:v>0.2335825</c:v>
                </c:pt>
                <c:pt idx="737">
                  <c:v>0.2335825</c:v>
                </c:pt>
                <c:pt idx="738">
                  <c:v>0.2335825</c:v>
                </c:pt>
                <c:pt idx="739">
                  <c:v>0.2335825</c:v>
                </c:pt>
                <c:pt idx="740">
                  <c:v>0.2335825</c:v>
                </c:pt>
                <c:pt idx="741">
                  <c:v>0.2335825</c:v>
                </c:pt>
                <c:pt idx="742">
                  <c:v>0.2335825</c:v>
                </c:pt>
                <c:pt idx="743">
                  <c:v>0.2335825</c:v>
                </c:pt>
                <c:pt idx="744">
                  <c:v>0.2335825</c:v>
                </c:pt>
                <c:pt idx="745">
                  <c:v>0.2335825</c:v>
                </c:pt>
                <c:pt idx="746">
                  <c:v>0.2335825</c:v>
                </c:pt>
                <c:pt idx="747">
                  <c:v>0.2335825</c:v>
                </c:pt>
                <c:pt idx="748">
                  <c:v>0.2335825</c:v>
                </c:pt>
                <c:pt idx="749">
                  <c:v>0.2335825</c:v>
                </c:pt>
                <c:pt idx="750">
                  <c:v>0.2335825</c:v>
                </c:pt>
                <c:pt idx="751">
                  <c:v>0.2335825</c:v>
                </c:pt>
                <c:pt idx="752">
                  <c:v>0.2335825</c:v>
                </c:pt>
                <c:pt idx="753">
                  <c:v>0.2335825</c:v>
                </c:pt>
                <c:pt idx="754">
                  <c:v>0.2335825</c:v>
                </c:pt>
                <c:pt idx="755">
                  <c:v>0.2335825</c:v>
                </c:pt>
                <c:pt idx="756">
                  <c:v>0.2335825</c:v>
                </c:pt>
                <c:pt idx="757">
                  <c:v>0.2335825</c:v>
                </c:pt>
                <c:pt idx="758">
                  <c:v>0.2335825</c:v>
                </c:pt>
                <c:pt idx="759">
                  <c:v>0.2335825</c:v>
                </c:pt>
                <c:pt idx="760">
                  <c:v>0.2335825</c:v>
                </c:pt>
                <c:pt idx="761">
                  <c:v>0.2335825</c:v>
                </c:pt>
                <c:pt idx="762">
                  <c:v>0.2335825</c:v>
                </c:pt>
                <c:pt idx="763">
                  <c:v>0.2335825</c:v>
                </c:pt>
                <c:pt idx="764">
                  <c:v>0.2335825</c:v>
                </c:pt>
                <c:pt idx="765">
                  <c:v>0.2335825</c:v>
                </c:pt>
                <c:pt idx="766">
                  <c:v>0.2335825</c:v>
                </c:pt>
                <c:pt idx="767">
                  <c:v>0.2335825</c:v>
                </c:pt>
                <c:pt idx="768">
                  <c:v>0.2335825</c:v>
                </c:pt>
                <c:pt idx="769">
                  <c:v>0.2335825</c:v>
                </c:pt>
                <c:pt idx="770">
                  <c:v>0.2335825</c:v>
                </c:pt>
                <c:pt idx="771">
                  <c:v>0.2335825</c:v>
                </c:pt>
                <c:pt idx="772">
                  <c:v>0.2335825</c:v>
                </c:pt>
                <c:pt idx="773">
                  <c:v>0.2335825</c:v>
                </c:pt>
                <c:pt idx="774">
                  <c:v>0.2335825</c:v>
                </c:pt>
                <c:pt idx="775">
                  <c:v>0.2335825</c:v>
                </c:pt>
                <c:pt idx="776">
                  <c:v>0.2335825</c:v>
                </c:pt>
                <c:pt idx="777">
                  <c:v>0.2335825</c:v>
                </c:pt>
                <c:pt idx="778">
                  <c:v>0.2335825</c:v>
                </c:pt>
                <c:pt idx="779">
                  <c:v>0.2335825</c:v>
                </c:pt>
                <c:pt idx="780">
                  <c:v>0.2335825</c:v>
                </c:pt>
                <c:pt idx="781">
                  <c:v>0.2335825</c:v>
                </c:pt>
                <c:pt idx="782">
                  <c:v>0.2335825</c:v>
                </c:pt>
                <c:pt idx="783">
                  <c:v>0.2335825</c:v>
                </c:pt>
                <c:pt idx="784">
                  <c:v>0.2335825</c:v>
                </c:pt>
                <c:pt idx="785">
                  <c:v>0.2335825</c:v>
                </c:pt>
                <c:pt idx="786">
                  <c:v>0.2335825</c:v>
                </c:pt>
                <c:pt idx="787">
                  <c:v>0.2335825</c:v>
                </c:pt>
                <c:pt idx="788">
                  <c:v>0.2335825</c:v>
                </c:pt>
                <c:pt idx="789">
                  <c:v>0.2335825</c:v>
                </c:pt>
                <c:pt idx="790">
                  <c:v>0.2335825</c:v>
                </c:pt>
                <c:pt idx="791">
                  <c:v>0.2335825</c:v>
                </c:pt>
                <c:pt idx="792">
                  <c:v>0.2335825</c:v>
                </c:pt>
                <c:pt idx="793">
                  <c:v>0.2335825</c:v>
                </c:pt>
                <c:pt idx="794">
                  <c:v>0.2335825</c:v>
                </c:pt>
                <c:pt idx="795">
                  <c:v>0.2335825</c:v>
                </c:pt>
                <c:pt idx="796">
                  <c:v>0.2335825</c:v>
                </c:pt>
                <c:pt idx="797">
                  <c:v>0.2335825</c:v>
                </c:pt>
                <c:pt idx="798">
                  <c:v>0.2335825</c:v>
                </c:pt>
                <c:pt idx="799">
                  <c:v>0.2335825</c:v>
                </c:pt>
                <c:pt idx="800">
                  <c:v>0.99805929999999998</c:v>
                </c:pt>
                <c:pt idx="801">
                  <c:v>0.99805929999999998</c:v>
                </c:pt>
                <c:pt idx="802">
                  <c:v>0.99805929999999998</c:v>
                </c:pt>
                <c:pt idx="803">
                  <c:v>0.99805929999999998</c:v>
                </c:pt>
                <c:pt idx="804">
                  <c:v>0.99805929999999998</c:v>
                </c:pt>
                <c:pt idx="805">
                  <c:v>0.99805929999999998</c:v>
                </c:pt>
                <c:pt idx="806">
                  <c:v>0.99805929999999998</c:v>
                </c:pt>
                <c:pt idx="807">
                  <c:v>0.99805929999999998</c:v>
                </c:pt>
                <c:pt idx="808">
                  <c:v>0.99805929999999998</c:v>
                </c:pt>
                <c:pt idx="809">
                  <c:v>0.99805929999999998</c:v>
                </c:pt>
                <c:pt idx="810">
                  <c:v>0.99805929999999998</c:v>
                </c:pt>
                <c:pt idx="811">
                  <c:v>0.99805929999999998</c:v>
                </c:pt>
                <c:pt idx="812">
                  <c:v>0.99805929999999998</c:v>
                </c:pt>
                <c:pt idx="813">
                  <c:v>0.99805929999999998</c:v>
                </c:pt>
                <c:pt idx="814">
                  <c:v>0.99805929999999998</c:v>
                </c:pt>
                <c:pt idx="815">
                  <c:v>0.99805929999999998</c:v>
                </c:pt>
                <c:pt idx="816">
                  <c:v>0.99805929999999998</c:v>
                </c:pt>
                <c:pt idx="817">
                  <c:v>0.99805929999999998</c:v>
                </c:pt>
                <c:pt idx="818">
                  <c:v>0.99805929999999998</c:v>
                </c:pt>
                <c:pt idx="819">
                  <c:v>0.99805929999999998</c:v>
                </c:pt>
                <c:pt idx="820">
                  <c:v>0.99805929999999998</c:v>
                </c:pt>
                <c:pt idx="821">
                  <c:v>0.99805929999999998</c:v>
                </c:pt>
                <c:pt idx="822">
                  <c:v>0.99805929999999998</c:v>
                </c:pt>
                <c:pt idx="823">
                  <c:v>0.99805929999999998</c:v>
                </c:pt>
                <c:pt idx="824">
                  <c:v>0.99805929999999998</c:v>
                </c:pt>
                <c:pt idx="825">
                  <c:v>0.99805929999999998</c:v>
                </c:pt>
                <c:pt idx="826">
                  <c:v>0.99805929999999998</c:v>
                </c:pt>
                <c:pt idx="827">
                  <c:v>0.99805929999999998</c:v>
                </c:pt>
                <c:pt idx="828">
                  <c:v>0.99805929999999998</c:v>
                </c:pt>
                <c:pt idx="829">
                  <c:v>0.99805929999999998</c:v>
                </c:pt>
                <c:pt idx="830">
                  <c:v>0.99805929999999998</c:v>
                </c:pt>
                <c:pt idx="831">
                  <c:v>0.99805929999999998</c:v>
                </c:pt>
                <c:pt idx="832">
                  <c:v>0.99805929999999998</c:v>
                </c:pt>
                <c:pt idx="833">
                  <c:v>0.99805929999999998</c:v>
                </c:pt>
                <c:pt idx="834">
                  <c:v>0.99805929999999998</c:v>
                </c:pt>
                <c:pt idx="835">
                  <c:v>0.99805929999999998</c:v>
                </c:pt>
                <c:pt idx="836">
                  <c:v>0.99805929999999998</c:v>
                </c:pt>
                <c:pt idx="837">
                  <c:v>0.99805929999999998</c:v>
                </c:pt>
                <c:pt idx="838">
                  <c:v>0.99805929999999998</c:v>
                </c:pt>
                <c:pt idx="839">
                  <c:v>0.99805929999999998</c:v>
                </c:pt>
                <c:pt idx="840">
                  <c:v>0.99805929999999998</c:v>
                </c:pt>
                <c:pt idx="841">
                  <c:v>0.99805929999999998</c:v>
                </c:pt>
                <c:pt idx="842">
                  <c:v>0.99805929999999998</c:v>
                </c:pt>
                <c:pt idx="843">
                  <c:v>0.99805929999999998</c:v>
                </c:pt>
                <c:pt idx="844">
                  <c:v>0.99805929999999998</c:v>
                </c:pt>
                <c:pt idx="845">
                  <c:v>0.99805929999999998</c:v>
                </c:pt>
                <c:pt idx="846">
                  <c:v>0.99805929999999998</c:v>
                </c:pt>
                <c:pt idx="847">
                  <c:v>0.99805929999999998</c:v>
                </c:pt>
                <c:pt idx="848">
                  <c:v>0.99805929999999998</c:v>
                </c:pt>
                <c:pt idx="849">
                  <c:v>0.99805929999999998</c:v>
                </c:pt>
                <c:pt idx="850">
                  <c:v>0.99805929999999998</c:v>
                </c:pt>
                <c:pt idx="851">
                  <c:v>0.99805929999999998</c:v>
                </c:pt>
                <c:pt idx="852">
                  <c:v>0.99805929999999998</c:v>
                </c:pt>
                <c:pt idx="853">
                  <c:v>0.99805929999999998</c:v>
                </c:pt>
                <c:pt idx="854">
                  <c:v>0.99805929999999998</c:v>
                </c:pt>
                <c:pt idx="855">
                  <c:v>0.99805929999999998</c:v>
                </c:pt>
                <c:pt idx="856">
                  <c:v>0.99805929999999998</c:v>
                </c:pt>
                <c:pt idx="857">
                  <c:v>0.99805929999999998</c:v>
                </c:pt>
                <c:pt idx="858">
                  <c:v>0.99805929999999998</c:v>
                </c:pt>
                <c:pt idx="859">
                  <c:v>0.99805929999999998</c:v>
                </c:pt>
                <c:pt idx="860">
                  <c:v>0.99805929999999998</c:v>
                </c:pt>
                <c:pt idx="861">
                  <c:v>0.99805929999999998</c:v>
                </c:pt>
                <c:pt idx="862">
                  <c:v>0.99805929999999998</c:v>
                </c:pt>
                <c:pt idx="863">
                  <c:v>0.99805929999999998</c:v>
                </c:pt>
                <c:pt idx="864">
                  <c:v>0.99805929999999998</c:v>
                </c:pt>
                <c:pt idx="865">
                  <c:v>0.99805929999999998</c:v>
                </c:pt>
                <c:pt idx="866">
                  <c:v>0.99805929999999998</c:v>
                </c:pt>
                <c:pt idx="867">
                  <c:v>0.99805929999999998</c:v>
                </c:pt>
                <c:pt idx="868">
                  <c:v>0.99805929999999998</c:v>
                </c:pt>
                <c:pt idx="869">
                  <c:v>0.99805929999999998</c:v>
                </c:pt>
                <c:pt idx="870">
                  <c:v>0.99805929999999998</c:v>
                </c:pt>
                <c:pt idx="871">
                  <c:v>0.99805929999999998</c:v>
                </c:pt>
                <c:pt idx="872">
                  <c:v>0.99805929999999998</c:v>
                </c:pt>
                <c:pt idx="873">
                  <c:v>0.99805929999999998</c:v>
                </c:pt>
                <c:pt idx="874">
                  <c:v>0.99805929999999998</c:v>
                </c:pt>
                <c:pt idx="875">
                  <c:v>0.99805929999999998</c:v>
                </c:pt>
                <c:pt idx="876">
                  <c:v>0.99805929999999998</c:v>
                </c:pt>
                <c:pt idx="877">
                  <c:v>0.99805929999999998</c:v>
                </c:pt>
                <c:pt idx="878">
                  <c:v>0.99805929999999998</c:v>
                </c:pt>
                <c:pt idx="879">
                  <c:v>0.99805929999999998</c:v>
                </c:pt>
                <c:pt idx="880">
                  <c:v>0.99805929999999998</c:v>
                </c:pt>
                <c:pt idx="881">
                  <c:v>0.99805929999999998</c:v>
                </c:pt>
                <c:pt idx="882">
                  <c:v>0.99805929999999998</c:v>
                </c:pt>
                <c:pt idx="883">
                  <c:v>0.99805929999999998</c:v>
                </c:pt>
                <c:pt idx="884">
                  <c:v>0.99805929999999998</c:v>
                </c:pt>
                <c:pt idx="885">
                  <c:v>0.99805929999999998</c:v>
                </c:pt>
                <c:pt idx="886">
                  <c:v>0.99805929999999998</c:v>
                </c:pt>
                <c:pt idx="887">
                  <c:v>0.99805929999999998</c:v>
                </c:pt>
                <c:pt idx="888">
                  <c:v>0.99805929999999998</c:v>
                </c:pt>
                <c:pt idx="889">
                  <c:v>0.99805929999999998</c:v>
                </c:pt>
                <c:pt idx="890">
                  <c:v>0.99805929999999998</c:v>
                </c:pt>
                <c:pt idx="891">
                  <c:v>0.99805929999999998</c:v>
                </c:pt>
                <c:pt idx="892">
                  <c:v>0.99805929999999998</c:v>
                </c:pt>
                <c:pt idx="893">
                  <c:v>0.99805929999999998</c:v>
                </c:pt>
                <c:pt idx="894">
                  <c:v>0.99805929999999998</c:v>
                </c:pt>
                <c:pt idx="895">
                  <c:v>0.99805929999999998</c:v>
                </c:pt>
                <c:pt idx="896">
                  <c:v>0.99805929999999998</c:v>
                </c:pt>
                <c:pt idx="897">
                  <c:v>0.99805929999999998</c:v>
                </c:pt>
                <c:pt idx="898">
                  <c:v>0.99805929999999998</c:v>
                </c:pt>
                <c:pt idx="899">
                  <c:v>0.99805929999999998</c:v>
                </c:pt>
                <c:pt idx="900">
                  <c:v>0.76253700000000002</c:v>
                </c:pt>
                <c:pt idx="901">
                  <c:v>0.76253700000000002</c:v>
                </c:pt>
                <c:pt idx="902">
                  <c:v>0.76253700000000002</c:v>
                </c:pt>
                <c:pt idx="903">
                  <c:v>0.76253700000000002</c:v>
                </c:pt>
                <c:pt idx="904">
                  <c:v>0.76253700000000002</c:v>
                </c:pt>
                <c:pt idx="905">
                  <c:v>0.76253700000000002</c:v>
                </c:pt>
                <c:pt idx="906">
                  <c:v>0.76253700000000002</c:v>
                </c:pt>
                <c:pt idx="907">
                  <c:v>0.76253700000000002</c:v>
                </c:pt>
                <c:pt idx="908">
                  <c:v>0.76253700000000002</c:v>
                </c:pt>
                <c:pt idx="909">
                  <c:v>0.76253700000000002</c:v>
                </c:pt>
                <c:pt idx="910">
                  <c:v>0.76253700000000002</c:v>
                </c:pt>
                <c:pt idx="911">
                  <c:v>0.76253700000000002</c:v>
                </c:pt>
                <c:pt idx="912">
                  <c:v>0.76253700000000002</c:v>
                </c:pt>
                <c:pt idx="913">
                  <c:v>0.76253700000000002</c:v>
                </c:pt>
                <c:pt idx="914">
                  <c:v>0.76253700000000002</c:v>
                </c:pt>
                <c:pt idx="915">
                  <c:v>0.76253700000000002</c:v>
                </c:pt>
                <c:pt idx="916">
                  <c:v>0.76253700000000002</c:v>
                </c:pt>
                <c:pt idx="917">
                  <c:v>0.76253700000000002</c:v>
                </c:pt>
                <c:pt idx="918">
                  <c:v>0.76253700000000002</c:v>
                </c:pt>
                <c:pt idx="919">
                  <c:v>0.76253700000000002</c:v>
                </c:pt>
                <c:pt idx="920">
                  <c:v>0.76253700000000002</c:v>
                </c:pt>
                <c:pt idx="921">
                  <c:v>0.76253700000000002</c:v>
                </c:pt>
                <c:pt idx="922">
                  <c:v>0.76253700000000002</c:v>
                </c:pt>
                <c:pt idx="923">
                  <c:v>0.76253700000000002</c:v>
                </c:pt>
                <c:pt idx="924">
                  <c:v>0.76253700000000002</c:v>
                </c:pt>
                <c:pt idx="925">
                  <c:v>0.76253700000000002</c:v>
                </c:pt>
                <c:pt idx="926">
                  <c:v>0.76253700000000002</c:v>
                </c:pt>
                <c:pt idx="927">
                  <c:v>0.76253700000000002</c:v>
                </c:pt>
                <c:pt idx="928">
                  <c:v>0.76253700000000002</c:v>
                </c:pt>
                <c:pt idx="929">
                  <c:v>0.76253700000000002</c:v>
                </c:pt>
                <c:pt idx="930">
                  <c:v>0.76253700000000002</c:v>
                </c:pt>
                <c:pt idx="931">
                  <c:v>0.76253700000000002</c:v>
                </c:pt>
                <c:pt idx="932">
                  <c:v>0.76253700000000002</c:v>
                </c:pt>
                <c:pt idx="933">
                  <c:v>0.76253700000000002</c:v>
                </c:pt>
                <c:pt idx="934">
                  <c:v>0.76253700000000002</c:v>
                </c:pt>
                <c:pt idx="935">
                  <c:v>0.76253700000000002</c:v>
                </c:pt>
                <c:pt idx="936">
                  <c:v>0.76253700000000002</c:v>
                </c:pt>
                <c:pt idx="937">
                  <c:v>0.76253700000000002</c:v>
                </c:pt>
                <c:pt idx="938">
                  <c:v>0.76253700000000002</c:v>
                </c:pt>
                <c:pt idx="939">
                  <c:v>0.76253700000000002</c:v>
                </c:pt>
                <c:pt idx="940">
                  <c:v>0.76253700000000002</c:v>
                </c:pt>
                <c:pt idx="941">
                  <c:v>0.76253700000000002</c:v>
                </c:pt>
                <c:pt idx="942">
                  <c:v>0.76253700000000002</c:v>
                </c:pt>
                <c:pt idx="943">
                  <c:v>0.76253700000000002</c:v>
                </c:pt>
                <c:pt idx="944">
                  <c:v>0.76253700000000002</c:v>
                </c:pt>
                <c:pt idx="945">
                  <c:v>0.76253700000000002</c:v>
                </c:pt>
                <c:pt idx="946">
                  <c:v>0.76253700000000002</c:v>
                </c:pt>
                <c:pt idx="947">
                  <c:v>0.76253700000000002</c:v>
                </c:pt>
                <c:pt idx="948">
                  <c:v>0.76253700000000002</c:v>
                </c:pt>
                <c:pt idx="949">
                  <c:v>0.76253700000000002</c:v>
                </c:pt>
                <c:pt idx="950">
                  <c:v>0.76253700000000002</c:v>
                </c:pt>
                <c:pt idx="951">
                  <c:v>0.76253700000000002</c:v>
                </c:pt>
                <c:pt idx="952">
                  <c:v>0.76253700000000002</c:v>
                </c:pt>
                <c:pt idx="953">
                  <c:v>0.76253700000000002</c:v>
                </c:pt>
                <c:pt idx="954">
                  <c:v>0.76253700000000002</c:v>
                </c:pt>
                <c:pt idx="955">
                  <c:v>0.76253700000000002</c:v>
                </c:pt>
                <c:pt idx="956">
                  <c:v>0.76253700000000002</c:v>
                </c:pt>
                <c:pt idx="957">
                  <c:v>0.76253700000000002</c:v>
                </c:pt>
                <c:pt idx="958">
                  <c:v>0.76253700000000002</c:v>
                </c:pt>
                <c:pt idx="959">
                  <c:v>0.76253700000000002</c:v>
                </c:pt>
                <c:pt idx="960">
                  <c:v>0.76253700000000002</c:v>
                </c:pt>
                <c:pt idx="961">
                  <c:v>0.76253700000000002</c:v>
                </c:pt>
                <c:pt idx="962">
                  <c:v>0.76253700000000002</c:v>
                </c:pt>
                <c:pt idx="963">
                  <c:v>0.76253700000000002</c:v>
                </c:pt>
                <c:pt idx="964">
                  <c:v>0.76253700000000002</c:v>
                </c:pt>
                <c:pt idx="965">
                  <c:v>0.76253700000000002</c:v>
                </c:pt>
                <c:pt idx="966">
                  <c:v>0.76253700000000002</c:v>
                </c:pt>
                <c:pt idx="967">
                  <c:v>0.76253700000000002</c:v>
                </c:pt>
                <c:pt idx="968">
                  <c:v>0.76253700000000002</c:v>
                </c:pt>
                <c:pt idx="969">
                  <c:v>0.76253700000000002</c:v>
                </c:pt>
                <c:pt idx="970">
                  <c:v>0.76253700000000002</c:v>
                </c:pt>
                <c:pt idx="971">
                  <c:v>0.76253700000000002</c:v>
                </c:pt>
                <c:pt idx="972">
                  <c:v>0.76253700000000002</c:v>
                </c:pt>
                <c:pt idx="973">
                  <c:v>0.76253700000000002</c:v>
                </c:pt>
                <c:pt idx="974">
                  <c:v>0.76253700000000002</c:v>
                </c:pt>
                <c:pt idx="975">
                  <c:v>0.76253700000000002</c:v>
                </c:pt>
                <c:pt idx="976">
                  <c:v>0.76253700000000002</c:v>
                </c:pt>
                <c:pt idx="977">
                  <c:v>0.76253700000000002</c:v>
                </c:pt>
                <c:pt idx="978">
                  <c:v>0.76253700000000002</c:v>
                </c:pt>
                <c:pt idx="979">
                  <c:v>0.76253700000000002</c:v>
                </c:pt>
                <c:pt idx="980">
                  <c:v>0.76253700000000002</c:v>
                </c:pt>
                <c:pt idx="981">
                  <c:v>0.76253700000000002</c:v>
                </c:pt>
                <c:pt idx="982">
                  <c:v>0.76253700000000002</c:v>
                </c:pt>
                <c:pt idx="983">
                  <c:v>0.76253700000000002</c:v>
                </c:pt>
                <c:pt idx="984">
                  <c:v>0.76253700000000002</c:v>
                </c:pt>
                <c:pt idx="985">
                  <c:v>0.76253700000000002</c:v>
                </c:pt>
                <c:pt idx="986">
                  <c:v>0.76253700000000002</c:v>
                </c:pt>
                <c:pt idx="987">
                  <c:v>0.76253700000000002</c:v>
                </c:pt>
                <c:pt idx="988">
                  <c:v>0.76253700000000002</c:v>
                </c:pt>
                <c:pt idx="989">
                  <c:v>0.76253700000000002</c:v>
                </c:pt>
                <c:pt idx="990">
                  <c:v>0.76253700000000002</c:v>
                </c:pt>
                <c:pt idx="991">
                  <c:v>0.76253700000000002</c:v>
                </c:pt>
                <c:pt idx="992">
                  <c:v>0.76253700000000002</c:v>
                </c:pt>
                <c:pt idx="993">
                  <c:v>0.76253700000000002</c:v>
                </c:pt>
                <c:pt idx="994">
                  <c:v>0.76253700000000002</c:v>
                </c:pt>
                <c:pt idx="995">
                  <c:v>0.76253700000000002</c:v>
                </c:pt>
                <c:pt idx="996">
                  <c:v>0.76253700000000002</c:v>
                </c:pt>
                <c:pt idx="997">
                  <c:v>0.76253700000000002</c:v>
                </c:pt>
                <c:pt idx="998">
                  <c:v>0.76253700000000002</c:v>
                </c:pt>
                <c:pt idx="999">
                  <c:v>0.76253700000000002</c:v>
                </c:pt>
                <c:pt idx="1000">
                  <c:v>0.52701569999999998</c:v>
                </c:pt>
                <c:pt idx="1001">
                  <c:v>0.52701569999999998</c:v>
                </c:pt>
                <c:pt idx="1002">
                  <c:v>0.52701569999999998</c:v>
                </c:pt>
                <c:pt idx="1003">
                  <c:v>0.52701569999999998</c:v>
                </c:pt>
                <c:pt idx="1004">
                  <c:v>0.52701569999999998</c:v>
                </c:pt>
                <c:pt idx="1005">
                  <c:v>0.52701569999999998</c:v>
                </c:pt>
                <c:pt idx="1006">
                  <c:v>0.52701569999999998</c:v>
                </c:pt>
                <c:pt idx="1007">
                  <c:v>0.52701569999999998</c:v>
                </c:pt>
                <c:pt idx="1008">
                  <c:v>0.52701569999999998</c:v>
                </c:pt>
                <c:pt idx="1009">
                  <c:v>0.52701569999999998</c:v>
                </c:pt>
                <c:pt idx="1010">
                  <c:v>0.52701569999999998</c:v>
                </c:pt>
                <c:pt idx="1011">
                  <c:v>0.52701569999999998</c:v>
                </c:pt>
                <c:pt idx="1012">
                  <c:v>0.52701569999999998</c:v>
                </c:pt>
                <c:pt idx="1013">
                  <c:v>0.52701569999999998</c:v>
                </c:pt>
                <c:pt idx="1014">
                  <c:v>0.52701569999999998</c:v>
                </c:pt>
                <c:pt idx="1015">
                  <c:v>0.52701569999999998</c:v>
                </c:pt>
                <c:pt idx="1016">
                  <c:v>0.52701569999999998</c:v>
                </c:pt>
                <c:pt idx="1017">
                  <c:v>0.52701569999999998</c:v>
                </c:pt>
                <c:pt idx="1018">
                  <c:v>0.52701569999999998</c:v>
                </c:pt>
                <c:pt idx="1019">
                  <c:v>0.52701569999999998</c:v>
                </c:pt>
                <c:pt idx="1020">
                  <c:v>0.52701569999999998</c:v>
                </c:pt>
                <c:pt idx="1021">
                  <c:v>0.52701569999999998</c:v>
                </c:pt>
                <c:pt idx="1022">
                  <c:v>0.52701569999999998</c:v>
                </c:pt>
                <c:pt idx="1023">
                  <c:v>0.52701569999999998</c:v>
                </c:pt>
                <c:pt idx="1024">
                  <c:v>0.52701569999999998</c:v>
                </c:pt>
                <c:pt idx="1025">
                  <c:v>0.52701569999999998</c:v>
                </c:pt>
                <c:pt idx="1026">
                  <c:v>0.52701569999999998</c:v>
                </c:pt>
                <c:pt idx="1027">
                  <c:v>0.52701569999999998</c:v>
                </c:pt>
                <c:pt idx="1028">
                  <c:v>0.52701569999999998</c:v>
                </c:pt>
                <c:pt idx="1029">
                  <c:v>0.52701569999999998</c:v>
                </c:pt>
                <c:pt idx="1030">
                  <c:v>0.52701569999999998</c:v>
                </c:pt>
                <c:pt idx="1031">
                  <c:v>0.52701569999999998</c:v>
                </c:pt>
                <c:pt idx="1032">
                  <c:v>0.52701569999999998</c:v>
                </c:pt>
                <c:pt idx="1033">
                  <c:v>0.52701569999999998</c:v>
                </c:pt>
                <c:pt idx="1034">
                  <c:v>0.52701569999999998</c:v>
                </c:pt>
                <c:pt idx="1035">
                  <c:v>0.52701569999999998</c:v>
                </c:pt>
                <c:pt idx="1036">
                  <c:v>0.52701569999999998</c:v>
                </c:pt>
                <c:pt idx="1037">
                  <c:v>0.52701569999999998</c:v>
                </c:pt>
                <c:pt idx="1038">
                  <c:v>0.52701569999999998</c:v>
                </c:pt>
                <c:pt idx="1039">
                  <c:v>0.52701569999999998</c:v>
                </c:pt>
                <c:pt idx="1040">
                  <c:v>0.52701569999999998</c:v>
                </c:pt>
                <c:pt idx="1041">
                  <c:v>0.52701569999999998</c:v>
                </c:pt>
                <c:pt idx="1042">
                  <c:v>0.52701569999999998</c:v>
                </c:pt>
                <c:pt idx="1043">
                  <c:v>0.52701569999999998</c:v>
                </c:pt>
                <c:pt idx="1044">
                  <c:v>0.52701569999999998</c:v>
                </c:pt>
                <c:pt idx="1045">
                  <c:v>0.52701569999999998</c:v>
                </c:pt>
                <c:pt idx="1046">
                  <c:v>0.52701569999999998</c:v>
                </c:pt>
                <c:pt idx="1047">
                  <c:v>0.52701569999999998</c:v>
                </c:pt>
                <c:pt idx="1048">
                  <c:v>0.52701569999999998</c:v>
                </c:pt>
                <c:pt idx="1049">
                  <c:v>0.52701569999999998</c:v>
                </c:pt>
                <c:pt idx="1050">
                  <c:v>0.52701569999999998</c:v>
                </c:pt>
                <c:pt idx="1051">
                  <c:v>0.52701569999999998</c:v>
                </c:pt>
                <c:pt idx="1052">
                  <c:v>0.52701569999999998</c:v>
                </c:pt>
                <c:pt idx="1053">
                  <c:v>0.52701569999999998</c:v>
                </c:pt>
                <c:pt idx="1054">
                  <c:v>0.52701569999999998</c:v>
                </c:pt>
                <c:pt idx="1055">
                  <c:v>0.52701569999999998</c:v>
                </c:pt>
                <c:pt idx="1056">
                  <c:v>0.52701569999999998</c:v>
                </c:pt>
                <c:pt idx="1057">
                  <c:v>0.52701569999999998</c:v>
                </c:pt>
                <c:pt idx="1058">
                  <c:v>0.52701569999999998</c:v>
                </c:pt>
                <c:pt idx="1059">
                  <c:v>0.52701569999999998</c:v>
                </c:pt>
                <c:pt idx="1060">
                  <c:v>0.52701569999999998</c:v>
                </c:pt>
                <c:pt idx="1061">
                  <c:v>0.52701569999999998</c:v>
                </c:pt>
                <c:pt idx="1062">
                  <c:v>0.52701569999999998</c:v>
                </c:pt>
                <c:pt idx="1063">
                  <c:v>0.52701569999999998</c:v>
                </c:pt>
                <c:pt idx="1064">
                  <c:v>0.52701569999999998</c:v>
                </c:pt>
                <c:pt idx="1065">
                  <c:v>0.52701569999999998</c:v>
                </c:pt>
                <c:pt idx="1066">
                  <c:v>0.52701569999999998</c:v>
                </c:pt>
                <c:pt idx="1067">
                  <c:v>0.52701569999999998</c:v>
                </c:pt>
                <c:pt idx="1068">
                  <c:v>0.52701569999999998</c:v>
                </c:pt>
                <c:pt idx="1069">
                  <c:v>0.52701569999999998</c:v>
                </c:pt>
                <c:pt idx="1070">
                  <c:v>0.52701569999999998</c:v>
                </c:pt>
                <c:pt idx="1071">
                  <c:v>0.52701569999999998</c:v>
                </c:pt>
                <c:pt idx="1072">
                  <c:v>0.52701569999999998</c:v>
                </c:pt>
                <c:pt idx="1073">
                  <c:v>0.52701569999999998</c:v>
                </c:pt>
                <c:pt idx="1074">
                  <c:v>0.52701569999999998</c:v>
                </c:pt>
                <c:pt idx="1075">
                  <c:v>0.52701569999999998</c:v>
                </c:pt>
                <c:pt idx="1076">
                  <c:v>0.52701569999999998</c:v>
                </c:pt>
                <c:pt idx="1077">
                  <c:v>0.52701569999999998</c:v>
                </c:pt>
                <c:pt idx="1078">
                  <c:v>0.52701569999999998</c:v>
                </c:pt>
                <c:pt idx="1079">
                  <c:v>0.52701569999999998</c:v>
                </c:pt>
                <c:pt idx="1080">
                  <c:v>0.52701569999999998</c:v>
                </c:pt>
                <c:pt idx="1081">
                  <c:v>0.52701569999999998</c:v>
                </c:pt>
                <c:pt idx="1082">
                  <c:v>0.52701569999999998</c:v>
                </c:pt>
                <c:pt idx="1083">
                  <c:v>0.52701569999999998</c:v>
                </c:pt>
                <c:pt idx="1084">
                  <c:v>0.52701569999999998</c:v>
                </c:pt>
                <c:pt idx="1085">
                  <c:v>0.52701569999999998</c:v>
                </c:pt>
                <c:pt idx="1086">
                  <c:v>0.52701569999999998</c:v>
                </c:pt>
                <c:pt idx="1087">
                  <c:v>0.52701569999999998</c:v>
                </c:pt>
                <c:pt idx="1088">
                  <c:v>0.52701569999999998</c:v>
                </c:pt>
                <c:pt idx="1089">
                  <c:v>0.52701569999999998</c:v>
                </c:pt>
                <c:pt idx="1090">
                  <c:v>0.52701569999999998</c:v>
                </c:pt>
                <c:pt idx="1091">
                  <c:v>0.52701569999999998</c:v>
                </c:pt>
                <c:pt idx="1092">
                  <c:v>0.52701569999999998</c:v>
                </c:pt>
                <c:pt idx="1093">
                  <c:v>0.52701569999999998</c:v>
                </c:pt>
                <c:pt idx="1094">
                  <c:v>0.52701569999999998</c:v>
                </c:pt>
                <c:pt idx="1095">
                  <c:v>0.52701569999999998</c:v>
                </c:pt>
                <c:pt idx="1096">
                  <c:v>0.52701569999999998</c:v>
                </c:pt>
                <c:pt idx="1097">
                  <c:v>0.52701569999999998</c:v>
                </c:pt>
                <c:pt idx="1098">
                  <c:v>0.52701569999999998</c:v>
                </c:pt>
                <c:pt idx="1099">
                  <c:v>0.52701569999999998</c:v>
                </c:pt>
                <c:pt idx="1100">
                  <c:v>0.29149246000000001</c:v>
                </c:pt>
                <c:pt idx="1101">
                  <c:v>0.29149246000000001</c:v>
                </c:pt>
                <c:pt idx="1102">
                  <c:v>0.29149246000000001</c:v>
                </c:pt>
                <c:pt idx="1103">
                  <c:v>0.29149246000000001</c:v>
                </c:pt>
                <c:pt idx="1104">
                  <c:v>0.29149246000000001</c:v>
                </c:pt>
                <c:pt idx="1105">
                  <c:v>0.29149246000000001</c:v>
                </c:pt>
                <c:pt idx="1106">
                  <c:v>0.29149246000000001</c:v>
                </c:pt>
                <c:pt idx="1107">
                  <c:v>0.29149246000000001</c:v>
                </c:pt>
                <c:pt idx="1108">
                  <c:v>0.29149246000000001</c:v>
                </c:pt>
                <c:pt idx="1109">
                  <c:v>0.29149246000000001</c:v>
                </c:pt>
                <c:pt idx="1110">
                  <c:v>0.29149246000000001</c:v>
                </c:pt>
                <c:pt idx="1111">
                  <c:v>0.29149246000000001</c:v>
                </c:pt>
                <c:pt idx="1112">
                  <c:v>0.29149246000000001</c:v>
                </c:pt>
                <c:pt idx="1113">
                  <c:v>0.29149246000000001</c:v>
                </c:pt>
                <c:pt idx="1114">
                  <c:v>0.29149246000000001</c:v>
                </c:pt>
                <c:pt idx="1115">
                  <c:v>0.29149246000000001</c:v>
                </c:pt>
                <c:pt idx="1116">
                  <c:v>0.29149246000000001</c:v>
                </c:pt>
                <c:pt idx="1117">
                  <c:v>0.29149246000000001</c:v>
                </c:pt>
                <c:pt idx="1118">
                  <c:v>0.29149246000000001</c:v>
                </c:pt>
                <c:pt idx="1119">
                  <c:v>0.29149246000000001</c:v>
                </c:pt>
                <c:pt idx="1120">
                  <c:v>0.29149246000000001</c:v>
                </c:pt>
                <c:pt idx="1121">
                  <c:v>0.29149246000000001</c:v>
                </c:pt>
                <c:pt idx="1122">
                  <c:v>0.29149246000000001</c:v>
                </c:pt>
                <c:pt idx="1123">
                  <c:v>0.29149246000000001</c:v>
                </c:pt>
                <c:pt idx="1124">
                  <c:v>0.29149246000000001</c:v>
                </c:pt>
                <c:pt idx="1125">
                  <c:v>0.29149246000000001</c:v>
                </c:pt>
                <c:pt idx="1126">
                  <c:v>0.29149246000000001</c:v>
                </c:pt>
                <c:pt idx="1127">
                  <c:v>0.29149246000000001</c:v>
                </c:pt>
                <c:pt idx="1128">
                  <c:v>0.29149246000000001</c:v>
                </c:pt>
                <c:pt idx="1129">
                  <c:v>0.29149246000000001</c:v>
                </c:pt>
                <c:pt idx="1130">
                  <c:v>0.29149246000000001</c:v>
                </c:pt>
                <c:pt idx="1131">
                  <c:v>0.29149246000000001</c:v>
                </c:pt>
                <c:pt idx="1132">
                  <c:v>0.29149246000000001</c:v>
                </c:pt>
                <c:pt idx="1133">
                  <c:v>0.29149246000000001</c:v>
                </c:pt>
                <c:pt idx="1134">
                  <c:v>0.29149246000000001</c:v>
                </c:pt>
                <c:pt idx="1135">
                  <c:v>0.29149246000000001</c:v>
                </c:pt>
                <c:pt idx="1136">
                  <c:v>0.29149246000000001</c:v>
                </c:pt>
                <c:pt idx="1137">
                  <c:v>0.29149246000000001</c:v>
                </c:pt>
                <c:pt idx="1138">
                  <c:v>0.29149246000000001</c:v>
                </c:pt>
                <c:pt idx="1139">
                  <c:v>0.29149246000000001</c:v>
                </c:pt>
                <c:pt idx="1140">
                  <c:v>0.29149246000000001</c:v>
                </c:pt>
                <c:pt idx="1141">
                  <c:v>0.29149246000000001</c:v>
                </c:pt>
                <c:pt idx="1142">
                  <c:v>0.29149246000000001</c:v>
                </c:pt>
                <c:pt idx="1143">
                  <c:v>0.29149246000000001</c:v>
                </c:pt>
                <c:pt idx="1144">
                  <c:v>0.29149246000000001</c:v>
                </c:pt>
                <c:pt idx="1145">
                  <c:v>0.29149246000000001</c:v>
                </c:pt>
                <c:pt idx="1146">
                  <c:v>0.29149246000000001</c:v>
                </c:pt>
                <c:pt idx="1147">
                  <c:v>0.29149246000000001</c:v>
                </c:pt>
                <c:pt idx="1148">
                  <c:v>0.29149246000000001</c:v>
                </c:pt>
                <c:pt idx="1149">
                  <c:v>0.29149246000000001</c:v>
                </c:pt>
                <c:pt idx="1150">
                  <c:v>0.29149246000000001</c:v>
                </c:pt>
                <c:pt idx="1151">
                  <c:v>0.29149246000000001</c:v>
                </c:pt>
                <c:pt idx="1152">
                  <c:v>0.29149246000000001</c:v>
                </c:pt>
                <c:pt idx="1153">
                  <c:v>0.29149246000000001</c:v>
                </c:pt>
                <c:pt idx="1154">
                  <c:v>0.29149246000000001</c:v>
                </c:pt>
                <c:pt idx="1155">
                  <c:v>0.29149246000000001</c:v>
                </c:pt>
                <c:pt idx="1156">
                  <c:v>0.29149246000000001</c:v>
                </c:pt>
                <c:pt idx="1157">
                  <c:v>0.29149246000000001</c:v>
                </c:pt>
                <c:pt idx="1158">
                  <c:v>0.29149246000000001</c:v>
                </c:pt>
                <c:pt idx="1159">
                  <c:v>0.29149246000000001</c:v>
                </c:pt>
                <c:pt idx="1160">
                  <c:v>0.29149246000000001</c:v>
                </c:pt>
                <c:pt idx="1161">
                  <c:v>0.29149246000000001</c:v>
                </c:pt>
                <c:pt idx="1162">
                  <c:v>0.29149246000000001</c:v>
                </c:pt>
                <c:pt idx="1163">
                  <c:v>0.29149246000000001</c:v>
                </c:pt>
                <c:pt idx="1164">
                  <c:v>0.29149246000000001</c:v>
                </c:pt>
                <c:pt idx="1165">
                  <c:v>0.29149246000000001</c:v>
                </c:pt>
                <c:pt idx="1166">
                  <c:v>0.29149246000000001</c:v>
                </c:pt>
                <c:pt idx="1167">
                  <c:v>0.29149246000000001</c:v>
                </c:pt>
                <c:pt idx="1168">
                  <c:v>0.29149246000000001</c:v>
                </c:pt>
                <c:pt idx="1169">
                  <c:v>0.29149246000000001</c:v>
                </c:pt>
                <c:pt idx="1170">
                  <c:v>0.29149246000000001</c:v>
                </c:pt>
                <c:pt idx="1171">
                  <c:v>0.29149246000000001</c:v>
                </c:pt>
                <c:pt idx="1172">
                  <c:v>0.29149246000000001</c:v>
                </c:pt>
                <c:pt idx="1173">
                  <c:v>0.29149246000000001</c:v>
                </c:pt>
                <c:pt idx="1174">
                  <c:v>0.29149246000000001</c:v>
                </c:pt>
                <c:pt idx="1175">
                  <c:v>0.29149246000000001</c:v>
                </c:pt>
                <c:pt idx="1176">
                  <c:v>0.29149246000000001</c:v>
                </c:pt>
                <c:pt idx="1177">
                  <c:v>0.29149246000000001</c:v>
                </c:pt>
                <c:pt idx="1178">
                  <c:v>0.29149246000000001</c:v>
                </c:pt>
                <c:pt idx="1179">
                  <c:v>0.29149246000000001</c:v>
                </c:pt>
                <c:pt idx="1180">
                  <c:v>0.29149246000000001</c:v>
                </c:pt>
                <c:pt idx="1181">
                  <c:v>0.29149246000000001</c:v>
                </c:pt>
                <c:pt idx="1182">
                  <c:v>0.29149246000000001</c:v>
                </c:pt>
                <c:pt idx="1183">
                  <c:v>0.29149246000000001</c:v>
                </c:pt>
                <c:pt idx="1184">
                  <c:v>0.29149246000000001</c:v>
                </c:pt>
                <c:pt idx="1185">
                  <c:v>0.29149246000000001</c:v>
                </c:pt>
                <c:pt idx="1186">
                  <c:v>0.29149246000000001</c:v>
                </c:pt>
                <c:pt idx="1187">
                  <c:v>0.29149246000000001</c:v>
                </c:pt>
                <c:pt idx="1188">
                  <c:v>0.29149246000000001</c:v>
                </c:pt>
                <c:pt idx="1189">
                  <c:v>0.29149246000000001</c:v>
                </c:pt>
                <c:pt idx="1190">
                  <c:v>0.29149246000000001</c:v>
                </c:pt>
                <c:pt idx="1191">
                  <c:v>0.29149246000000001</c:v>
                </c:pt>
                <c:pt idx="1192">
                  <c:v>0.29149246000000001</c:v>
                </c:pt>
                <c:pt idx="1193">
                  <c:v>0.29149246000000001</c:v>
                </c:pt>
                <c:pt idx="1194">
                  <c:v>0.29149246000000001</c:v>
                </c:pt>
                <c:pt idx="1195">
                  <c:v>0.29149246000000001</c:v>
                </c:pt>
                <c:pt idx="1196">
                  <c:v>0.29149246000000001</c:v>
                </c:pt>
                <c:pt idx="1197">
                  <c:v>0.29149246000000001</c:v>
                </c:pt>
                <c:pt idx="1198">
                  <c:v>0.29149246000000001</c:v>
                </c:pt>
                <c:pt idx="1199">
                  <c:v>0.29149246000000001</c:v>
                </c:pt>
                <c:pt idx="1200">
                  <c:v>5.5969240000000003E-2</c:v>
                </c:pt>
                <c:pt idx="1201">
                  <c:v>5.5969240000000003E-2</c:v>
                </c:pt>
                <c:pt idx="1202">
                  <c:v>5.5969240000000003E-2</c:v>
                </c:pt>
                <c:pt idx="1203">
                  <c:v>5.5969240000000003E-2</c:v>
                </c:pt>
                <c:pt idx="1204">
                  <c:v>5.5969240000000003E-2</c:v>
                </c:pt>
                <c:pt idx="1205">
                  <c:v>5.5969240000000003E-2</c:v>
                </c:pt>
                <c:pt idx="1206">
                  <c:v>5.5969240000000003E-2</c:v>
                </c:pt>
                <c:pt idx="1207">
                  <c:v>5.5969240000000003E-2</c:v>
                </c:pt>
                <c:pt idx="1208">
                  <c:v>5.5969240000000003E-2</c:v>
                </c:pt>
                <c:pt idx="1209">
                  <c:v>5.5969240000000003E-2</c:v>
                </c:pt>
                <c:pt idx="1210">
                  <c:v>5.5969240000000003E-2</c:v>
                </c:pt>
                <c:pt idx="1211">
                  <c:v>5.5969240000000003E-2</c:v>
                </c:pt>
                <c:pt idx="1212">
                  <c:v>5.5969240000000003E-2</c:v>
                </c:pt>
                <c:pt idx="1213">
                  <c:v>5.5969240000000003E-2</c:v>
                </c:pt>
                <c:pt idx="1214">
                  <c:v>5.5969240000000003E-2</c:v>
                </c:pt>
                <c:pt idx="1215">
                  <c:v>5.5969240000000003E-2</c:v>
                </c:pt>
                <c:pt idx="1216">
                  <c:v>5.5969240000000003E-2</c:v>
                </c:pt>
                <c:pt idx="1217">
                  <c:v>5.5969240000000003E-2</c:v>
                </c:pt>
                <c:pt idx="1218">
                  <c:v>5.5969240000000003E-2</c:v>
                </c:pt>
                <c:pt idx="1219">
                  <c:v>5.5969240000000003E-2</c:v>
                </c:pt>
                <c:pt idx="1220">
                  <c:v>5.5969240000000003E-2</c:v>
                </c:pt>
                <c:pt idx="1221">
                  <c:v>5.5969240000000003E-2</c:v>
                </c:pt>
                <c:pt idx="1222">
                  <c:v>5.5969240000000003E-2</c:v>
                </c:pt>
                <c:pt idx="1223">
                  <c:v>5.5969240000000003E-2</c:v>
                </c:pt>
                <c:pt idx="1224">
                  <c:v>5.5969240000000003E-2</c:v>
                </c:pt>
                <c:pt idx="1225">
                  <c:v>5.5969240000000003E-2</c:v>
                </c:pt>
                <c:pt idx="1226">
                  <c:v>5.5969240000000003E-2</c:v>
                </c:pt>
                <c:pt idx="1227">
                  <c:v>5.5969240000000003E-2</c:v>
                </c:pt>
                <c:pt idx="1228">
                  <c:v>5.5969240000000003E-2</c:v>
                </c:pt>
                <c:pt idx="1229">
                  <c:v>5.5969240000000003E-2</c:v>
                </c:pt>
                <c:pt idx="1230">
                  <c:v>5.5969240000000003E-2</c:v>
                </c:pt>
                <c:pt idx="1231">
                  <c:v>5.5969240000000003E-2</c:v>
                </c:pt>
                <c:pt idx="1232">
                  <c:v>5.5969240000000003E-2</c:v>
                </c:pt>
                <c:pt idx="1233">
                  <c:v>5.5969240000000003E-2</c:v>
                </c:pt>
                <c:pt idx="1234">
                  <c:v>5.5969240000000003E-2</c:v>
                </c:pt>
                <c:pt idx="1235">
                  <c:v>5.5969240000000003E-2</c:v>
                </c:pt>
                <c:pt idx="1236">
                  <c:v>5.5969240000000003E-2</c:v>
                </c:pt>
                <c:pt idx="1237">
                  <c:v>5.5969240000000003E-2</c:v>
                </c:pt>
                <c:pt idx="1238">
                  <c:v>5.5969240000000003E-2</c:v>
                </c:pt>
                <c:pt idx="1239">
                  <c:v>5.5969240000000003E-2</c:v>
                </c:pt>
                <c:pt idx="1240">
                  <c:v>5.5969240000000003E-2</c:v>
                </c:pt>
                <c:pt idx="1241">
                  <c:v>5.5969240000000003E-2</c:v>
                </c:pt>
                <c:pt idx="1242">
                  <c:v>5.5969240000000003E-2</c:v>
                </c:pt>
                <c:pt idx="1243">
                  <c:v>5.5969240000000003E-2</c:v>
                </c:pt>
                <c:pt idx="1244">
                  <c:v>5.5969240000000003E-2</c:v>
                </c:pt>
                <c:pt idx="1245">
                  <c:v>5.5969240000000003E-2</c:v>
                </c:pt>
                <c:pt idx="1246">
                  <c:v>5.5969240000000003E-2</c:v>
                </c:pt>
                <c:pt idx="1247">
                  <c:v>5.5969240000000003E-2</c:v>
                </c:pt>
                <c:pt idx="1248">
                  <c:v>5.5969240000000003E-2</c:v>
                </c:pt>
                <c:pt idx="1249">
                  <c:v>5.5969240000000003E-2</c:v>
                </c:pt>
                <c:pt idx="1250">
                  <c:v>5.5969240000000003E-2</c:v>
                </c:pt>
                <c:pt idx="1251">
                  <c:v>5.5969240000000003E-2</c:v>
                </c:pt>
                <c:pt idx="1252">
                  <c:v>5.5969240000000003E-2</c:v>
                </c:pt>
                <c:pt idx="1253">
                  <c:v>5.5969240000000003E-2</c:v>
                </c:pt>
                <c:pt idx="1254">
                  <c:v>5.5969240000000003E-2</c:v>
                </c:pt>
                <c:pt idx="1255">
                  <c:v>5.5969240000000003E-2</c:v>
                </c:pt>
                <c:pt idx="1256">
                  <c:v>5.5969240000000003E-2</c:v>
                </c:pt>
                <c:pt idx="1257">
                  <c:v>5.5969240000000003E-2</c:v>
                </c:pt>
                <c:pt idx="1258">
                  <c:v>5.5969240000000003E-2</c:v>
                </c:pt>
                <c:pt idx="1259">
                  <c:v>5.5969240000000003E-2</c:v>
                </c:pt>
                <c:pt idx="1260">
                  <c:v>5.5969240000000003E-2</c:v>
                </c:pt>
                <c:pt idx="1261">
                  <c:v>5.5969240000000003E-2</c:v>
                </c:pt>
                <c:pt idx="1262">
                  <c:v>5.5969240000000003E-2</c:v>
                </c:pt>
                <c:pt idx="1263">
                  <c:v>5.5969240000000003E-2</c:v>
                </c:pt>
                <c:pt idx="1264">
                  <c:v>5.5969240000000003E-2</c:v>
                </c:pt>
                <c:pt idx="1265">
                  <c:v>5.5969240000000003E-2</c:v>
                </c:pt>
                <c:pt idx="1266">
                  <c:v>5.5969240000000003E-2</c:v>
                </c:pt>
                <c:pt idx="1267">
                  <c:v>5.5969240000000003E-2</c:v>
                </c:pt>
                <c:pt idx="1268">
                  <c:v>5.5969240000000003E-2</c:v>
                </c:pt>
                <c:pt idx="1269">
                  <c:v>5.5969240000000003E-2</c:v>
                </c:pt>
                <c:pt idx="1270">
                  <c:v>5.5969240000000003E-2</c:v>
                </c:pt>
                <c:pt idx="1271">
                  <c:v>5.5969240000000003E-2</c:v>
                </c:pt>
                <c:pt idx="1272">
                  <c:v>5.5969240000000003E-2</c:v>
                </c:pt>
                <c:pt idx="1273">
                  <c:v>5.5969240000000003E-2</c:v>
                </c:pt>
                <c:pt idx="1274">
                  <c:v>5.5969240000000003E-2</c:v>
                </c:pt>
                <c:pt idx="1275">
                  <c:v>5.5969240000000003E-2</c:v>
                </c:pt>
                <c:pt idx="1276">
                  <c:v>5.5969240000000003E-2</c:v>
                </c:pt>
                <c:pt idx="1277">
                  <c:v>5.5969240000000003E-2</c:v>
                </c:pt>
                <c:pt idx="1278">
                  <c:v>5.5969240000000003E-2</c:v>
                </c:pt>
                <c:pt idx="1279">
                  <c:v>5.5969240000000003E-2</c:v>
                </c:pt>
                <c:pt idx="1280">
                  <c:v>5.5969240000000003E-2</c:v>
                </c:pt>
                <c:pt idx="1281">
                  <c:v>5.5969240000000003E-2</c:v>
                </c:pt>
                <c:pt idx="1282">
                  <c:v>5.5969240000000003E-2</c:v>
                </c:pt>
                <c:pt idx="1283">
                  <c:v>5.5969240000000003E-2</c:v>
                </c:pt>
                <c:pt idx="1284">
                  <c:v>5.5969240000000003E-2</c:v>
                </c:pt>
                <c:pt idx="1285">
                  <c:v>5.5969240000000003E-2</c:v>
                </c:pt>
                <c:pt idx="1286">
                  <c:v>5.5969240000000003E-2</c:v>
                </c:pt>
                <c:pt idx="1287">
                  <c:v>5.5969240000000003E-2</c:v>
                </c:pt>
                <c:pt idx="1288">
                  <c:v>5.5969240000000003E-2</c:v>
                </c:pt>
                <c:pt idx="1289">
                  <c:v>5.5969240000000003E-2</c:v>
                </c:pt>
                <c:pt idx="1290">
                  <c:v>5.5969240000000003E-2</c:v>
                </c:pt>
                <c:pt idx="1291">
                  <c:v>5.5969240000000003E-2</c:v>
                </c:pt>
                <c:pt idx="1292">
                  <c:v>5.5969240000000003E-2</c:v>
                </c:pt>
                <c:pt idx="1293">
                  <c:v>5.5969240000000003E-2</c:v>
                </c:pt>
                <c:pt idx="1294">
                  <c:v>5.5969240000000003E-2</c:v>
                </c:pt>
                <c:pt idx="1295">
                  <c:v>5.5969240000000003E-2</c:v>
                </c:pt>
                <c:pt idx="1296">
                  <c:v>5.5969240000000003E-2</c:v>
                </c:pt>
                <c:pt idx="1297">
                  <c:v>5.5969240000000003E-2</c:v>
                </c:pt>
                <c:pt idx="1298">
                  <c:v>5.5969240000000003E-2</c:v>
                </c:pt>
                <c:pt idx="1299">
                  <c:v>5.5969240000000003E-2</c:v>
                </c:pt>
                <c:pt idx="1300">
                  <c:v>0.82044790000000001</c:v>
                </c:pt>
                <c:pt idx="1301">
                  <c:v>0.82044790000000001</c:v>
                </c:pt>
                <c:pt idx="1302">
                  <c:v>0.82044790000000001</c:v>
                </c:pt>
                <c:pt idx="1303">
                  <c:v>0.82044790000000001</c:v>
                </c:pt>
                <c:pt idx="1304">
                  <c:v>0.82044790000000001</c:v>
                </c:pt>
                <c:pt idx="1305">
                  <c:v>0.82044790000000001</c:v>
                </c:pt>
                <c:pt idx="1306">
                  <c:v>0.82044790000000001</c:v>
                </c:pt>
                <c:pt idx="1307">
                  <c:v>0.82044790000000001</c:v>
                </c:pt>
                <c:pt idx="1308">
                  <c:v>0.82044790000000001</c:v>
                </c:pt>
                <c:pt idx="1309">
                  <c:v>0.82044790000000001</c:v>
                </c:pt>
                <c:pt idx="1310">
                  <c:v>0.82044790000000001</c:v>
                </c:pt>
                <c:pt idx="1311">
                  <c:v>0.82044790000000001</c:v>
                </c:pt>
                <c:pt idx="1312">
                  <c:v>0.82044790000000001</c:v>
                </c:pt>
                <c:pt idx="1313">
                  <c:v>0.82044790000000001</c:v>
                </c:pt>
                <c:pt idx="1314">
                  <c:v>0.82044790000000001</c:v>
                </c:pt>
                <c:pt idx="1315">
                  <c:v>0.82044790000000001</c:v>
                </c:pt>
                <c:pt idx="1316">
                  <c:v>0.82044790000000001</c:v>
                </c:pt>
                <c:pt idx="1317">
                  <c:v>0.82044790000000001</c:v>
                </c:pt>
                <c:pt idx="1318">
                  <c:v>0.82044790000000001</c:v>
                </c:pt>
                <c:pt idx="1319">
                  <c:v>0.82044790000000001</c:v>
                </c:pt>
                <c:pt idx="1320">
                  <c:v>0.82044790000000001</c:v>
                </c:pt>
                <c:pt idx="1321">
                  <c:v>0.82044790000000001</c:v>
                </c:pt>
                <c:pt idx="1322">
                  <c:v>0.82044790000000001</c:v>
                </c:pt>
                <c:pt idx="1323">
                  <c:v>0.82044790000000001</c:v>
                </c:pt>
                <c:pt idx="1324">
                  <c:v>0.82044790000000001</c:v>
                </c:pt>
                <c:pt idx="1325">
                  <c:v>0.82044790000000001</c:v>
                </c:pt>
                <c:pt idx="1326">
                  <c:v>0.82044790000000001</c:v>
                </c:pt>
                <c:pt idx="1327">
                  <c:v>0.82044790000000001</c:v>
                </c:pt>
                <c:pt idx="1328">
                  <c:v>0.82044790000000001</c:v>
                </c:pt>
                <c:pt idx="1329">
                  <c:v>0.82044790000000001</c:v>
                </c:pt>
                <c:pt idx="1330">
                  <c:v>0.82044790000000001</c:v>
                </c:pt>
                <c:pt idx="1331">
                  <c:v>0.82044790000000001</c:v>
                </c:pt>
                <c:pt idx="1332">
                  <c:v>0.82044790000000001</c:v>
                </c:pt>
                <c:pt idx="1333">
                  <c:v>0.82044790000000001</c:v>
                </c:pt>
                <c:pt idx="1334">
                  <c:v>0.82044790000000001</c:v>
                </c:pt>
                <c:pt idx="1335">
                  <c:v>0.82044790000000001</c:v>
                </c:pt>
                <c:pt idx="1336">
                  <c:v>0.82044790000000001</c:v>
                </c:pt>
                <c:pt idx="1337">
                  <c:v>0.82044790000000001</c:v>
                </c:pt>
                <c:pt idx="1338">
                  <c:v>0.82044790000000001</c:v>
                </c:pt>
                <c:pt idx="1339">
                  <c:v>0.82044790000000001</c:v>
                </c:pt>
                <c:pt idx="1340">
                  <c:v>0.82044790000000001</c:v>
                </c:pt>
                <c:pt idx="1341">
                  <c:v>0.82044790000000001</c:v>
                </c:pt>
                <c:pt idx="1342">
                  <c:v>0.82044790000000001</c:v>
                </c:pt>
                <c:pt idx="1343">
                  <c:v>0.82044790000000001</c:v>
                </c:pt>
                <c:pt idx="1344">
                  <c:v>0.82044790000000001</c:v>
                </c:pt>
                <c:pt idx="1345">
                  <c:v>0.82044790000000001</c:v>
                </c:pt>
                <c:pt idx="1346">
                  <c:v>0.82044790000000001</c:v>
                </c:pt>
                <c:pt idx="1347">
                  <c:v>0.82044790000000001</c:v>
                </c:pt>
                <c:pt idx="1348">
                  <c:v>0.82044790000000001</c:v>
                </c:pt>
                <c:pt idx="1349">
                  <c:v>0.82044790000000001</c:v>
                </c:pt>
                <c:pt idx="1350">
                  <c:v>0.82044790000000001</c:v>
                </c:pt>
                <c:pt idx="1351">
                  <c:v>0.82044790000000001</c:v>
                </c:pt>
                <c:pt idx="1352">
                  <c:v>0.82044790000000001</c:v>
                </c:pt>
                <c:pt idx="1353">
                  <c:v>0.82044790000000001</c:v>
                </c:pt>
                <c:pt idx="1354">
                  <c:v>0.82044790000000001</c:v>
                </c:pt>
                <c:pt idx="1355">
                  <c:v>0.82044790000000001</c:v>
                </c:pt>
                <c:pt idx="1356">
                  <c:v>0.82044790000000001</c:v>
                </c:pt>
                <c:pt idx="1357">
                  <c:v>0.82044790000000001</c:v>
                </c:pt>
                <c:pt idx="1358">
                  <c:v>0.82044790000000001</c:v>
                </c:pt>
                <c:pt idx="1359">
                  <c:v>0.82044790000000001</c:v>
                </c:pt>
                <c:pt idx="1360">
                  <c:v>0.82044790000000001</c:v>
                </c:pt>
                <c:pt idx="1361">
                  <c:v>0.82044790000000001</c:v>
                </c:pt>
                <c:pt idx="1362">
                  <c:v>0.82044790000000001</c:v>
                </c:pt>
                <c:pt idx="1363">
                  <c:v>0.82044790000000001</c:v>
                </c:pt>
                <c:pt idx="1364">
                  <c:v>0.82044790000000001</c:v>
                </c:pt>
                <c:pt idx="1365">
                  <c:v>0.82044790000000001</c:v>
                </c:pt>
                <c:pt idx="1366">
                  <c:v>0.82044790000000001</c:v>
                </c:pt>
                <c:pt idx="1367">
                  <c:v>0.82044790000000001</c:v>
                </c:pt>
                <c:pt idx="1368">
                  <c:v>0.82044790000000001</c:v>
                </c:pt>
                <c:pt idx="1369">
                  <c:v>0.82044790000000001</c:v>
                </c:pt>
                <c:pt idx="1370">
                  <c:v>0.82044790000000001</c:v>
                </c:pt>
                <c:pt idx="1371">
                  <c:v>0.82044790000000001</c:v>
                </c:pt>
                <c:pt idx="1372">
                  <c:v>0.82044790000000001</c:v>
                </c:pt>
                <c:pt idx="1373">
                  <c:v>0.82044790000000001</c:v>
                </c:pt>
                <c:pt idx="1374">
                  <c:v>0.82044790000000001</c:v>
                </c:pt>
                <c:pt idx="1375">
                  <c:v>0.82044790000000001</c:v>
                </c:pt>
                <c:pt idx="1376">
                  <c:v>0.82044790000000001</c:v>
                </c:pt>
                <c:pt idx="1377">
                  <c:v>0.82044790000000001</c:v>
                </c:pt>
                <c:pt idx="1378">
                  <c:v>0.82044790000000001</c:v>
                </c:pt>
                <c:pt idx="1379">
                  <c:v>0.82044790000000001</c:v>
                </c:pt>
                <c:pt idx="1380">
                  <c:v>0.82044790000000001</c:v>
                </c:pt>
                <c:pt idx="1381">
                  <c:v>0.82044790000000001</c:v>
                </c:pt>
                <c:pt idx="1382">
                  <c:v>0.82044790000000001</c:v>
                </c:pt>
                <c:pt idx="1383">
                  <c:v>0.82044790000000001</c:v>
                </c:pt>
                <c:pt idx="1384">
                  <c:v>0.82044790000000001</c:v>
                </c:pt>
                <c:pt idx="1385">
                  <c:v>0.82044790000000001</c:v>
                </c:pt>
                <c:pt idx="1386">
                  <c:v>0.82044790000000001</c:v>
                </c:pt>
                <c:pt idx="1387">
                  <c:v>0.82044790000000001</c:v>
                </c:pt>
                <c:pt idx="1388">
                  <c:v>0.82044790000000001</c:v>
                </c:pt>
                <c:pt idx="1389">
                  <c:v>0.82044790000000001</c:v>
                </c:pt>
                <c:pt idx="1390">
                  <c:v>0.82044790000000001</c:v>
                </c:pt>
                <c:pt idx="1391">
                  <c:v>0.82044790000000001</c:v>
                </c:pt>
                <c:pt idx="1392">
                  <c:v>0.82044790000000001</c:v>
                </c:pt>
                <c:pt idx="1393">
                  <c:v>0.82044790000000001</c:v>
                </c:pt>
                <c:pt idx="1394">
                  <c:v>0.82044790000000001</c:v>
                </c:pt>
                <c:pt idx="1395">
                  <c:v>0.82044790000000001</c:v>
                </c:pt>
                <c:pt idx="1396">
                  <c:v>0.82044790000000001</c:v>
                </c:pt>
                <c:pt idx="1397">
                  <c:v>0.82044790000000001</c:v>
                </c:pt>
                <c:pt idx="1398">
                  <c:v>0.82044790000000001</c:v>
                </c:pt>
                <c:pt idx="1399">
                  <c:v>0.82044790000000001</c:v>
                </c:pt>
                <c:pt idx="1400">
                  <c:v>0.58492469999999996</c:v>
                </c:pt>
                <c:pt idx="1401">
                  <c:v>0.58492469999999996</c:v>
                </c:pt>
                <c:pt idx="1402">
                  <c:v>0.58492469999999996</c:v>
                </c:pt>
                <c:pt idx="1403">
                  <c:v>0.58492469999999996</c:v>
                </c:pt>
                <c:pt idx="1404">
                  <c:v>0.58492469999999996</c:v>
                </c:pt>
                <c:pt idx="1405">
                  <c:v>0.58492469999999996</c:v>
                </c:pt>
                <c:pt idx="1406">
                  <c:v>0.58492469999999996</c:v>
                </c:pt>
                <c:pt idx="1407">
                  <c:v>0.58492469999999996</c:v>
                </c:pt>
                <c:pt idx="1408">
                  <c:v>0.58492469999999996</c:v>
                </c:pt>
                <c:pt idx="1409">
                  <c:v>0.58492469999999996</c:v>
                </c:pt>
                <c:pt idx="1410">
                  <c:v>0.58492469999999996</c:v>
                </c:pt>
                <c:pt idx="1411">
                  <c:v>0.58492469999999996</c:v>
                </c:pt>
                <c:pt idx="1412">
                  <c:v>0.58492469999999996</c:v>
                </c:pt>
                <c:pt idx="1413">
                  <c:v>0.58492469999999996</c:v>
                </c:pt>
                <c:pt idx="1414">
                  <c:v>0.58492469999999996</c:v>
                </c:pt>
                <c:pt idx="1415">
                  <c:v>0.58492469999999996</c:v>
                </c:pt>
                <c:pt idx="1416">
                  <c:v>0.58492469999999996</c:v>
                </c:pt>
                <c:pt idx="1417">
                  <c:v>0.58492469999999996</c:v>
                </c:pt>
                <c:pt idx="1418">
                  <c:v>0.58492469999999996</c:v>
                </c:pt>
                <c:pt idx="1419">
                  <c:v>0.58492469999999996</c:v>
                </c:pt>
                <c:pt idx="1420">
                  <c:v>0.58492469999999996</c:v>
                </c:pt>
                <c:pt idx="1421">
                  <c:v>0.58492469999999996</c:v>
                </c:pt>
                <c:pt idx="1422">
                  <c:v>0.58492469999999996</c:v>
                </c:pt>
                <c:pt idx="1423">
                  <c:v>0.58492469999999996</c:v>
                </c:pt>
                <c:pt idx="1424">
                  <c:v>0.58492469999999996</c:v>
                </c:pt>
                <c:pt idx="1425">
                  <c:v>0.58492469999999996</c:v>
                </c:pt>
                <c:pt idx="1426">
                  <c:v>0.58492469999999996</c:v>
                </c:pt>
                <c:pt idx="1427">
                  <c:v>0.58492469999999996</c:v>
                </c:pt>
                <c:pt idx="1428">
                  <c:v>0.58492469999999996</c:v>
                </c:pt>
                <c:pt idx="1429">
                  <c:v>0.58492469999999996</c:v>
                </c:pt>
                <c:pt idx="1430">
                  <c:v>0.58492469999999996</c:v>
                </c:pt>
                <c:pt idx="1431">
                  <c:v>0.58492469999999996</c:v>
                </c:pt>
                <c:pt idx="1432">
                  <c:v>0.58492469999999996</c:v>
                </c:pt>
                <c:pt idx="1433">
                  <c:v>0.58492469999999996</c:v>
                </c:pt>
                <c:pt idx="1434">
                  <c:v>0.58492469999999996</c:v>
                </c:pt>
                <c:pt idx="1435">
                  <c:v>0.58492469999999996</c:v>
                </c:pt>
                <c:pt idx="1436">
                  <c:v>0.58492469999999996</c:v>
                </c:pt>
                <c:pt idx="1437">
                  <c:v>0.58492469999999996</c:v>
                </c:pt>
                <c:pt idx="1438">
                  <c:v>0.58492469999999996</c:v>
                </c:pt>
                <c:pt idx="1439">
                  <c:v>0.58492469999999996</c:v>
                </c:pt>
                <c:pt idx="1440">
                  <c:v>0.58492469999999996</c:v>
                </c:pt>
                <c:pt idx="1441">
                  <c:v>0.58492469999999996</c:v>
                </c:pt>
                <c:pt idx="1442">
                  <c:v>0.58492469999999996</c:v>
                </c:pt>
                <c:pt idx="1443">
                  <c:v>0.58492469999999996</c:v>
                </c:pt>
                <c:pt idx="1444">
                  <c:v>0.58492469999999996</c:v>
                </c:pt>
                <c:pt idx="1445">
                  <c:v>0.58492469999999996</c:v>
                </c:pt>
                <c:pt idx="1446">
                  <c:v>0.58492469999999996</c:v>
                </c:pt>
                <c:pt idx="1447">
                  <c:v>0.58492469999999996</c:v>
                </c:pt>
                <c:pt idx="1448">
                  <c:v>0.58492469999999996</c:v>
                </c:pt>
                <c:pt idx="1449">
                  <c:v>0.58492469999999996</c:v>
                </c:pt>
                <c:pt idx="1450">
                  <c:v>0.58492469999999996</c:v>
                </c:pt>
                <c:pt idx="1451">
                  <c:v>0.58492469999999996</c:v>
                </c:pt>
                <c:pt idx="1452">
                  <c:v>0.58492469999999996</c:v>
                </c:pt>
                <c:pt idx="1453">
                  <c:v>0.58492469999999996</c:v>
                </c:pt>
                <c:pt idx="1454">
                  <c:v>0.58492469999999996</c:v>
                </c:pt>
                <c:pt idx="1455">
                  <c:v>0.58492469999999996</c:v>
                </c:pt>
                <c:pt idx="1456">
                  <c:v>0.58492469999999996</c:v>
                </c:pt>
                <c:pt idx="1457">
                  <c:v>0.58492469999999996</c:v>
                </c:pt>
                <c:pt idx="1458">
                  <c:v>0.58492469999999996</c:v>
                </c:pt>
                <c:pt idx="1459">
                  <c:v>0.58492469999999996</c:v>
                </c:pt>
                <c:pt idx="1460">
                  <c:v>0.58492469999999996</c:v>
                </c:pt>
                <c:pt idx="1461">
                  <c:v>0.58492469999999996</c:v>
                </c:pt>
                <c:pt idx="1462">
                  <c:v>0.58492469999999996</c:v>
                </c:pt>
                <c:pt idx="1463">
                  <c:v>0.58492469999999996</c:v>
                </c:pt>
                <c:pt idx="1464">
                  <c:v>0.58492469999999996</c:v>
                </c:pt>
                <c:pt idx="1465">
                  <c:v>0.58492469999999996</c:v>
                </c:pt>
                <c:pt idx="1466">
                  <c:v>0.58492469999999996</c:v>
                </c:pt>
                <c:pt idx="1467">
                  <c:v>0.58492469999999996</c:v>
                </c:pt>
                <c:pt idx="1468">
                  <c:v>0.58492469999999996</c:v>
                </c:pt>
                <c:pt idx="1469">
                  <c:v>0.58492469999999996</c:v>
                </c:pt>
                <c:pt idx="1470">
                  <c:v>0.58492469999999996</c:v>
                </c:pt>
                <c:pt idx="1471">
                  <c:v>0.58492469999999996</c:v>
                </c:pt>
                <c:pt idx="1472">
                  <c:v>0.58492469999999996</c:v>
                </c:pt>
                <c:pt idx="1473">
                  <c:v>0.58492469999999996</c:v>
                </c:pt>
                <c:pt idx="1474">
                  <c:v>0.58492469999999996</c:v>
                </c:pt>
                <c:pt idx="1475">
                  <c:v>0.58492469999999996</c:v>
                </c:pt>
                <c:pt idx="1476">
                  <c:v>0.58492469999999996</c:v>
                </c:pt>
                <c:pt idx="1477">
                  <c:v>0.58492469999999996</c:v>
                </c:pt>
                <c:pt idx="1478">
                  <c:v>0.58492469999999996</c:v>
                </c:pt>
                <c:pt idx="1479">
                  <c:v>0.58492469999999996</c:v>
                </c:pt>
                <c:pt idx="1480">
                  <c:v>0.58492469999999996</c:v>
                </c:pt>
                <c:pt idx="1481">
                  <c:v>0.58492469999999996</c:v>
                </c:pt>
                <c:pt idx="1482">
                  <c:v>0.58492469999999996</c:v>
                </c:pt>
                <c:pt idx="1483">
                  <c:v>0.58492469999999996</c:v>
                </c:pt>
                <c:pt idx="1484">
                  <c:v>0.58492469999999996</c:v>
                </c:pt>
                <c:pt idx="1485">
                  <c:v>0.58492469999999996</c:v>
                </c:pt>
                <c:pt idx="1486">
                  <c:v>0.58492469999999996</c:v>
                </c:pt>
                <c:pt idx="1487">
                  <c:v>0.58492469999999996</c:v>
                </c:pt>
                <c:pt idx="1488">
                  <c:v>0.58492469999999996</c:v>
                </c:pt>
                <c:pt idx="1489">
                  <c:v>0.58492469999999996</c:v>
                </c:pt>
                <c:pt idx="1490">
                  <c:v>0.58492469999999996</c:v>
                </c:pt>
                <c:pt idx="1491">
                  <c:v>0.58492469999999996</c:v>
                </c:pt>
                <c:pt idx="1492">
                  <c:v>0.58492469999999996</c:v>
                </c:pt>
                <c:pt idx="1493">
                  <c:v>0.58492469999999996</c:v>
                </c:pt>
                <c:pt idx="1494">
                  <c:v>0.58492469999999996</c:v>
                </c:pt>
                <c:pt idx="1495">
                  <c:v>0.58492469999999996</c:v>
                </c:pt>
                <c:pt idx="1496">
                  <c:v>0.58492469999999996</c:v>
                </c:pt>
                <c:pt idx="1497">
                  <c:v>0.58492469999999996</c:v>
                </c:pt>
                <c:pt idx="1498">
                  <c:v>0.58492469999999996</c:v>
                </c:pt>
                <c:pt idx="1499">
                  <c:v>0.58492469999999996</c:v>
                </c:pt>
                <c:pt idx="1500">
                  <c:v>0.34940337999999999</c:v>
                </c:pt>
                <c:pt idx="1501">
                  <c:v>0.34940337999999999</c:v>
                </c:pt>
                <c:pt idx="1502">
                  <c:v>0.34940337999999999</c:v>
                </c:pt>
                <c:pt idx="1503">
                  <c:v>0.34940337999999999</c:v>
                </c:pt>
                <c:pt idx="1504">
                  <c:v>0.34940337999999999</c:v>
                </c:pt>
                <c:pt idx="1505">
                  <c:v>0.34940337999999999</c:v>
                </c:pt>
                <c:pt idx="1506">
                  <c:v>0.34940337999999999</c:v>
                </c:pt>
                <c:pt idx="1507">
                  <c:v>0.34940337999999999</c:v>
                </c:pt>
                <c:pt idx="1508">
                  <c:v>0.34940337999999999</c:v>
                </c:pt>
                <c:pt idx="1509">
                  <c:v>0.34940337999999999</c:v>
                </c:pt>
                <c:pt idx="1510">
                  <c:v>0.34940337999999999</c:v>
                </c:pt>
                <c:pt idx="1511">
                  <c:v>0.34940337999999999</c:v>
                </c:pt>
                <c:pt idx="1512">
                  <c:v>0.34940337999999999</c:v>
                </c:pt>
                <c:pt idx="1513">
                  <c:v>0.34940337999999999</c:v>
                </c:pt>
                <c:pt idx="1514">
                  <c:v>0.34940337999999999</c:v>
                </c:pt>
                <c:pt idx="1515">
                  <c:v>0.34940337999999999</c:v>
                </c:pt>
                <c:pt idx="1516">
                  <c:v>0.34940337999999999</c:v>
                </c:pt>
                <c:pt idx="1517">
                  <c:v>0.34940337999999999</c:v>
                </c:pt>
                <c:pt idx="1518">
                  <c:v>0.34940337999999999</c:v>
                </c:pt>
                <c:pt idx="1519">
                  <c:v>0.34940337999999999</c:v>
                </c:pt>
                <c:pt idx="1520">
                  <c:v>0.34940337999999999</c:v>
                </c:pt>
                <c:pt idx="1521">
                  <c:v>0.34940337999999999</c:v>
                </c:pt>
                <c:pt idx="1522">
                  <c:v>0.34940337999999999</c:v>
                </c:pt>
                <c:pt idx="1523">
                  <c:v>0.34940337999999999</c:v>
                </c:pt>
                <c:pt idx="1524">
                  <c:v>0.34940337999999999</c:v>
                </c:pt>
                <c:pt idx="1525">
                  <c:v>0.34940337999999999</c:v>
                </c:pt>
                <c:pt idx="1526">
                  <c:v>0.34940337999999999</c:v>
                </c:pt>
                <c:pt idx="1527">
                  <c:v>0.34940337999999999</c:v>
                </c:pt>
                <c:pt idx="1528">
                  <c:v>0.34940337999999999</c:v>
                </c:pt>
                <c:pt idx="1529">
                  <c:v>0.34940337999999999</c:v>
                </c:pt>
                <c:pt idx="1530">
                  <c:v>0.34940337999999999</c:v>
                </c:pt>
                <c:pt idx="1531">
                  <c:v>0.34940337999999999</c:v>
                </c:pt>
                <c:pt idx="1532">
                  <c:v>0.34940337999999999</c:v>
                </c:pt>
                <c:pt idx="1533">
                  <c:v>0.34940337999999999</c:v>
                </c:pt>
                <c:pt idx="1534">
                  <c:v>0.34940337999999999</c:v>
                </c:pt>
                <c:pt idx="1535">
                  <c:v>0.34940337999999999</c:v>
                </c:pt>
                <c:pt idx="1536">
                  <c:v>0.34940337999999999</c:v>
                </c:pt>
                <c:pt idx="1537">
                  <c:v>0.34940337999999999</c:v>
                </c:pt>
                <c:pt idx="1538">
                  <c:v>0.34940337999999999</c:v>
                </c:pt>
                <c:pt idx="1539">
                  <c:v>0.34940337999999999</c:v>
                </c:pt>
                <c:pt idx="1540">
                  <c:v>0.34940337999999999</c:v>
                </c:pt>
                <c:pt idx="1541">
                  <c:v>0.34940337999999999</c:v>
                </c:pt>
                <c:pt idx="1542">
                  <c:v>0.34940337999999999</c:v>
                </c:pt>
                <c:pt idx="1543">
                  <c:v>0.34940337999999999</c:v>
                </c:pt>
                <c:pt idx="1544">
                  <c:v>0.34940337999999999</c:v>
                </c:pt>
                <c:pt idx="1545">
                  <c:v>0.34940337999999999</c:v>
                </c:pt>
                <c:pt idx="1546">
                  <c:v>0.34940337999999999</c:v>
                </c:pt>
                <c:pt idx="1547">
                  <c:v>0.34940337999999999</c:v>
                </c:pt>
                <c:pt idx="1548">
                  <c:v>0.34940337999999999</c:v>
                </c:pt>
                <c:pt idx="1549">
                  <c:v>0.34940337999999999</c:v>
                </c:pt>
                <c:pt idx="1550">
                  <c:v>0.34940337999999999</c:v>
                </c:pt>
                <c:pt idx="1551">
                  <c:v>0.34940337999999999</c:v>
                </c:pt>
                <c:pt idx="1552">
                  <c:v>0.34940337999999999</c:v>
                </c:pt>
                <c:pt idx="1553">
                  <c:v>0.34940337999999999</c:v>
                </c:pt>
                <c:pt idx="1554">
                  <c:v>0.34940337999999999</c:v>
                </c:pt>
                <c:pt idx="1555">
                  <c:v>0.34940337999999999</c:v>
                </c:pt>
                <c:pt idx="1556">
                  <c:v>0.34940337999999999</c:v>
                </c:pt>
                <c:pt idx="1557">
                  <c:v>0.34940337999999999</c:v>
                </c:pt>
                <c:pt idx="1558">
                  <c:v>0.34940337999999999</c:v>
                </c:pt>
                <c:pt idx="1559">
                  <c:v>0.34940337999999999</c:v>
                </c:pt>
                <c:pt idx="1560">
                  <c:v>0.34940337999999999</c:v>
                </c:pt>
                <c:pt idx="1561">
                  <c:v>0.34940337999999999</c:v>
                </c:pt>
                <c:pt idx="1562">
                  <c:v>0.34940337999999999</c:v>
                </c:pt>
                <c:pt idx="1563">
                  <c:v>0.34940337999999999</c:v>
                </c:pt>
                <c:pt idx="1564">
                  <c:v>0.34940337999999999</c:v>
                </c:pt>
                <c:pt idx="1565">
                  <c:v>0.34940337999999999</c:v>
                </c:pt>
                <c:pt idx="1566">
                  <c:v>0.34940337999999999</c:v>
                </c:pt>
                <c:pt idx="1567">
                  <c:v>0.34940337999999999</c:v>
                </c:pt>
                <c:pt idx="1568">
                  <c:v>0.34940337999999999</c:v>
                </c:pt>
                <c:pt idx="1569">
                  <c:v>0.34940337999999999</c:v>
                </c:pt>
                <c:pt idx="1570">
                  <c:v>0.34940337999999999</c:v>
                </c:pt>
                <c:pt idx="1571">
                  <c:v>0.34940337999999999</c:v>
                </c:pt>
                <c:pt idx="1572">
                  <c:v>0.34940337999999999</c:v>
                </c:pt>
                <c:pt idx="1573">
                  <c:v>0.34940337999999999</c:v>
                </c:pt>
                <c:pt idx="1574">
                  <c:v>0.34940337999999999</c:v>
                </c:pt>
                <c:pt idx="1575">
                  <c:v>0.34940337999999999</c:v>
                </c:pt>
                <c:pt idx="1576">
                  <c:v>0.34940337999999999</c:v>
                </c:pt>
                <c:pt idx="1577">
                  <c:v>0.34940337999999999</c:v>
                </c:pt>
                <c:pt idx="1578">
                  <c:v>0.34940337999999999</c:v>
                </c:pt>
                <c:pt idx="1579">
                  <c:v>0.34940337999999999</c:v>
                </c:pt>
                <c:pt idx="1580">
                  <c:v>0.34940337999999999</c:v>
                </c:pt>
                <c:pt idx="1581">
                  <c:v>0.34940337999999999</c:v>
                </c:pt>
                <c:pt idx="1582">
                  <c:v>0.34940337999999999</c:v>
                </c:pt>
                <c:pt idx="1583">
                  <c:v>0.34940337999999999</c:v>
                </c:pt>
                <c:pt idx="1584">
                  <c:v>0.34940337999999999</c:v>
                </c:pt>
                <c:pt idx="1585">
                  <c:v>0.34940337999999999</c:v>
                </c:pt>
                <c:pt idx="1586">
                  <c:v>0.34940337999999999</c:v>
                </c:pt>
                <c:pt idx="1587">
                  <c:v>0.34940337999999999</c:v>
                </c:pt>
                <c:pt idx="1588">
                  <c:v>0.34940337999999999</c:v>
                </c:pt>
                <c:pt idx="1589">
                  <c:v>0.34940337999999999</c:v>
                </c:pt>
                <c:pt idx="1590">
                  <c:v>0.34940337999999999</c:v>
                </c:pt>
                <c:pt idx="1591">
                  <c:v>0.34940337999999999</c:v>
                </c:pt>
                <c:pt idx="1592">
                  <c:v>0.34940337999999999</c:v>
                </c:pt>
                <c:pt idx="1593">
                  <c:v>0.34940337999999999</c:v>
                </c:pt>
                <c:pt idx="1594">
                  <c:v>0.34940337999999999</c:v>
                </c:pt>
                <c:pt idx="1595">
                  <c:v>0.34940337999999999</c:v>
                </c:pt>
                <c:pt idx="1596">
                  <c:v>0.34940337999999999</c:v>
                </c:pt>
                <c:pt idx="1597">
                  <c:v>0.34940337999999999</c:v>
                </c:pt>
                <c:pt idx="1598">
                  <c:v>0.34940337999999999</c:v>
                </c:pt>
                <c:pt idx="1599">
                  <c:v>0.34940337999999999</c:v>
                </c:pt>
                <c:pt idx="1600">
                  <c:v>0.11388015999999999</c:v>
                </c:pt>
                <c:pt idx="1601">
                  <c:v>0.11388015999999999</c:v>
                </c:pt>
                <c:pt idx="1602">
                  <c:v>0.11388015999999999</c:v>
                </c:pt>
                <c:pt idx="1603">
                  <c:v>0.11388015999999999</c:v>
                </c:pt>
                <c:pt idx="1604">
                  <c:v>0.11388015999999999</c:v>
                </c:pt>
                <c:pt idx="1605">
                  <c:v>0.11388015999999999</c:v>
                </c:pt>
                <c:pt idx="1606">
                  <c:v>0.11388015999999999</c:v>
                </c:pt>
                <c:pt idx="1607">
                  <c:v>0.11388015999999999</c:v>
                </c:pt>
                <c:pt idx="1608">
                  <c:v>0.11388015999999999</c:v>
                </c:pt>
                <c:pt idx="1609">
                  <c:v>0.11388015999999999</c:v>
                </c:pt>
                <c:pt idx="1610">
                  <c:v>0.11388015999999999</c:v>
                </c:pt>
                <c:pt idx="1611">
                  <c:v>0.11388015999999999</c:v>
                </c:pt>
                <c:pt idx="1612">
                  <c:v>0.11388015999999999</c:v>
                </c:pt>
                <c:pt idx="1613">
                  <c:v>0.11388015999999999</c:v>
                </c:pt>
                <c:pt idx="1614">
                  <c:v>0.11388015999999999</c:v>
                </c:pt>
                <c:pt idx="1615">
                  <c:v>0.11388015999999999</c:v>
                </c:pt>
                <c:pt idx="1616">
                  <c:v>0.11388015999999999</c:v>
                </c:pt>
                <c:pt idx="1617">
                  <c:v>0.11388015999999999</c:v>
                </c:pt>
                <c:pt idx="1618">
                  <c:v>0.11388015999999999</c:v>
                </c:pt>
                <c:pt idx="1619">
                  <c:v>0.11388015999999999</c:v>
                </c:pt>
                <c:pt idx="1620">
                  <c:v>0.11388015999999999</c:v>
                </c:pt>
                <c:pt idx="1621">
                  <c:v>0.11388015999999999</c:v>
                </c:pt>
                <c:pt idx="1622">
                  <c:v>0.11388015999999999</c:v>
                </c:pt>
                <c:pt idx="1623">
                  <c:v>0.11388015999999999</c:v>
                </c:pt>
                <c:pt idx="1624">
                  <c:v>0.11388015999999999</c:v>
                </c:pt>
                <c:pt idx="1625">
                  <c:v>0.11388015999999999</c:v>
                </c:pt>
                <c:pt idx="1626">
                  <c:v>0.11388015999999999</c:v>
                </c:pt>
                <c:pt idx="1627">
                  <c:v>0.11388015999999999</c:v>
                </c:pt>
                <c:pt idx="1628">
                  <c:v>0.11388015999999999</c:v>
                </c:pt>
                <c:pt idx="1629">
                  <c:v>0.11388015999999999</c:v>
                </c:pt>
                <c:pt idx="1630">
                  <c:v>0.11388015999999999</c:v>
                </c:pt>
                <c:pt idx="1631">
                  <c:v>0.11388015999999999</c:v>
                </c:pt>
                <c:pt idx="1632">
                  <c:v>0.11388015999999999</c:v>
                </c:pt>
                <c:pt idx="1633">
                  <c:v>0.11388015999999999</c:v>
                </c:pt>
                <c:pt idx="1634">
                  <c:v>0.11388015999999999</c:v>
                </c:pt>
                <c:pt idx="1635">
                  <c:v>0.11388015999999999</c:v>
                </c:pt>
                <c:pt idx="1636">
                  <c:v>0.11388015999999999</c:v>
                </c:pt>
                <c:pt idx="1637">
                  <c:v>0.11388015999999999</c:v>
                </c:pt>
                <c:pt idx="1638">
                  <c:v>0.11388015999999999</c:v>
                </c:pt>
                <c:pt idx="1639">
                  <c:v>0.11388015999999999</c:v>
                </c:pt>
                <c:pt idx="1640">
                  <c:v>0.11388015999999999</c:v>
                </c:pt>
                <c:pt idx="1641">
                  <c:v>0.11388015999999999</c:v>
                </c:pt>
                <c:pt idx="1642">
                  <c:v>0.11388015999999999</c:v>
                </c:pt>
                <c:pt idx="1643">
                  <c:v>0.11388015999999999</c:v>
                </c:pt>
                <c:pt idx="1644">
                  <c:v>0.11388015999999999</c:v>
                </c:pt>
                <c:pt idx="1645">
                  <c:v>0.11388015999999999</c:v>
                </c:pt>
                <c:pt idx="1646">
                  <c:v>0.11388015999999999</c:v>
                </c:pt>
                <c:pt idx="1647">
                  <c:v>0.11388015999999999</c:v>
                </c:pt>
                <c:pt idx="1648">
                  <c:v>0.11388015999999999</c:v>
                </c:pt>
                <c:pt idx="1649">
                  <c:v>0.11388015999999999</c:v>
                </c:pt>
                <c:pt idx="1650">
                  <c:v>0.11388015999999999</c:v>
                </c:pt>
                <c:pt idx="1651">
                  <c:v>0.11388015999999999</c:v>
                </c:pt>
                <c:pt idx="1652">
                  <c:v>0.11388015999999999</c:v>
                </c:pt>
                <c:pt idx="1653">
                  <c:v>0.11388015999999999</c:v>
                </c:pt>
                <c:pt idx="1654">
                  <c:v>0.11388015999999999</c:v>
                </c:pt>
                <c:pt idx="1655">
                  <c:v>0.11388015999999999</c:v>
                </c:pt>
                <c:pt idx="1656">
                  <c:v>0.11388015999999999</c:v>
                </c:pt>
                <c:pt idx="1657">
                  <c:v>0.11388015999999999</c:v>
                </c:pt>
                <c:pt idx="1658">
                  <c:v>0.11388015999999999</c:v>
                </c:pt>
                <c:pt idx="1659">
                  <c:v>0.11388015999999999</c:v>
                </c:pt>
                <c:pt idx="1660">
                  <c:v>0.11388015999999999</c:v>
                </c:pt>
                <c:pt idx="1661">
                  <c:v>0.11388015999999999</c:v>
                </c:pt>
                <c:pt idx="1662">
                  <c:v>0.11388015999999999</c:v>
                </c:pt>
                <c:pt idx="1663">
                  <c:v>0.11388015999999999</c:v>
                </c:pt>
                <c:pt idx="1664">
                  <c:v>0.11388015999999999</c:v>
                </c:pt>
                <c:pt idx="1665">
                  <c:v>0.11388015999999999</c:v>
                </c:pt>
                <c:pt idx="1666">
                  <c:v>0.11388015999999999</c:v>
                </c:pt>
                <c:pt idx="1667">
                  <c:v>0.11388015999999999</c:v>
                </c:pt>
                <c:pt idx="1668">
                  <c:v>0.11388015999999999</c:v>
                </c:pt>
                <c:pt idx="1669">
                  <c:v>0.11388015999999999</c:v>
                </c:pt>
                <c:pt idx="1670">
                  <c:v>0.11388015999999999</c:v>
                </c:pt>
                <c:pt idx="1671">
                  <c:v>0.11388015999999999</c:v>
                </c:pt>
                <c:pt idx="1672">
                  <c:v>0.11388015999999999</c:v>
                </c:pt>
                <c:pt idx="1673">
                  <c:v>0.11388015999999999</c:v>
                </c:pt>
                <c:pt idx="1674">
                  <c:v>0.11388015999999999</c:v>
                </c:pt>
                <c:pt idx="1675">
                  <c:v>0.11388015999999999</c:v>
                </c:pt>
                <c:pt idx="1676">
                  <c:v>0.11388015999999999</c:v>
                </c:pt>
                <c:pt idx="1677">
                  <c:v>0.11388015999999999</c:v>
                </c:pt>
                <c:pt idx="1678">
                  <c:v>0.11388015999999999</c:v>
                </c:pt>
                <c:pt idx="1679">
                  <c:v>0.11388015999999999</c:v>
                </c:pt>
                <c:pt idx="1680">
                  <c:v>0.11388015999999999</c:v>
                </c:pt>
                <c:pt idx="1681">
                  <c:v>0.11388015999999999</c:v>
                </c:pt>
                <c:pt idx="1682">
                  <c:v>0.11388015999999999</c:v>
                </c:pt>
                <c:pt idx="1683">
                  <c:v>0.11388015999999999</c:v>
                </c:pt>
                <c:pt idx="1684">
                  <c:v>0.11388015999999999</c:v>
                </c:pt>
                <c:pt idx="1685">
                  <c:v>0.11388015999999999</c:v>
                </c:pt>
                <c:pt idx="1686">
                  <c:v>0.11388015999999999</c:v>
                </c:pt>
                <c:pt idx="1687">
                  <c:v>0.11388015999999999</c:v>
                </c:pt>
                <c:pt idx="1688">
                  <c:v>0.11388015999999999</c:v>
                </c:pt>
                <c:pt idx="1689">
                  <c:v>0.11388015999999999</c:v>
                </c:pt>
                <c:pt idx="1690">
                  <c:v>0.11388015999999999</c:v>
                </c:pt>
                <c:pt idx="1691">
                  <c:v>0.11388015999999999</c:v>
                </c:pt>
                <c:pt idx="1692">
                  <c:v>0.11388015999999999</c:v>
                </c:pt>
                <c:pt idx="1693">
                  <c:v>0.11388015999999999</c:v>
                </c:pt>
                <c:pt idx="1694">
                  <c:v>0.11388015999999999</c:v>
                </c:pt>
                <c:pt idx="1695">
                  <c:v>0.11388015999999999</c:v>
                </c:pt>
                <c:pt idx="1696">
                  <c:v>0.11388015999999999</c:v>
                </c:pt>
                <c:pt idx="1697">
                  <c:v>0.11388015999999999</c:v>
                </c:pt>
                <c:pt idx="1698">
                  <c:v>0.11388015999999999</c:v>
                </c:pt>
                <c:pt idx="1699">
                  <c:v>0.11388015999999999</c:v>
                </c:pt>
                <c:pt idx="1700">
                  <c:v>0.87835883999999997</c:v>
                </c:pt>
                <c:pt idx="1701">
                  <c:v>0.87835883999999997</c:v>
                </c:pt>
                <c:pt idx="1702">
                  <c:v>0.87835883999999997</c:v>
                </c:pt>
                <c:pt idx="1703">
                  <c:v>0.87835883999999997</c:v>
                </c:pt>
                <c:pt idx="1704">
                  <c:v>0.87835883999999997</c:v>
                </c:pt>
                <c:pt idx="1705">
                  <c:v>0.87835883999999997</c:v>
                </c:pt>
                <c:pt idx="1706">
                  <c:v>0.87835883999999997</c:v>
                </c:pt>
                <c:pt idx="1707">
                  <c:v>0.87835883999999997</c:v>
                </c:pt>
                <c:pt idx="1708">
                  <c:v>0.87835883999999997</c:v>
                </c:pt>
                <c:pt idx="1709">
                  <c:v>0.87835883999999997</c:v>
                </c:pt>
                <c:pt idx="1710">
                  <c:v>0.87835883999999997</c:v>
                </c:pt>
                <c:pt idx="1711">
                  <c:v>0.87835883999999997</c:v>
                </c:pt>
                <c:pt idx="1712">
                  <c:v>0.87835883999999997</c:v>
                </c:pt>
                <c:pt idx="1713">
                  <c:v>0.87835883999999997</c:v>
                </c:pt>
                <c:pt idx="1714">
                  <c:v>0.87835883999999997</c:v>
                </c:pt>
                <c:pt idx="1715">
                  <c:v>0.87835883999999997</c:v>
                </c:pt>
                <c:pt idx="1716">
                  <c:v>0.87835883999999997</c:v>
                </c:pt>
                <c:pt idx="1717">
                  <c:v>0.87835883999999997</c:v>
                </c:pt>
                <c:pt idx="1718">
                  <c:v>0.87835883999999997</c:v>
                </c:pt>
                <c:pt idx="1719">
                  <c:v>0.87835883999999997</c:v>
                </c:pt>
                <c:pt idx="1720">
                  <c:v>0.87835883999999997</c:v>
                </c:pt>
                <c:pt idx="1721">
                  <c:v>0.87835883999999997</c:v>
                </c:pt>
                <c:pt idx="1722">
                  <c:v>0.87835883999999997</c:v>
                </c:pt>
                <c:pt idx="1723">
                  <c:v>0.87835883999999997</c:v>
                </c:pt>
                <c:pt idx="1724">
                  <c:v>0.87835883999999997</c:v>
                </c:pt>
                <c:pt idx="1725">
                  <c:v>0.87835883999999997</c:v>
                </c:pt>
                <c:pt idx="1726">
                  <c:v>0.87835883999999997</c:v>
                </c:pt>
                <c:pt idx="1727">
                  <c:v>0.87835883999999997</c:v>
                </c:pt>
                <c:pt idx="1728">
                  <c:v>0.87835883999999997</c:v>
                </c:pt>
                <c:pt idx="1729">
                  <c:v>0.87835883999999997</c:v>
                </c:pt>
                <c:pt idx="1730">
                  <c:v>0.87835883999999997</c:v>
                </c:pt>
                <c:pt idx="1731">
                  <c:v>0.87835883999999997</c:v>
                </c:pt>
                <c:pt idx="1732">
                  <c:v>0.87835883999999997</c:v>
                </c:pt>
                <c:pt idx="1733">
                  <c:v>0.87835883999999997</c:v>
                </c:pt>
                <c:pt idx="1734">
                  <c:v>0.87835883999999997</c:v>
                </c:pt>
                <c:pt idx="1735">
                  <c:v>0.87835883999999997</c:v>
                </c:pt>
                <c:pt idx="1736">
                  <c:v>0.87835883999999997</c:v>
                </c:pt>
                <c:pt idx="1737">
                  <c:v>0.87835883999999997</c:v>
                </c:pt>
                <c:pt idx="1738">
                  <c:v>0.87835883999999997</c:v>
                </c:pt>
                <c:pt idx="1739">
                  <c:v>0.87835883999999997</c:v>
                </c:pt>
                <c:pt idx="1740">
                  <c:v>0.87835883999999997</c:v>
                </c:pt>
                <c:pt idx="1741">
                  <c:v>0.87835883999999997</c:v>
                </c:pt>
                <c:pt idx="1742">
                  <c:v>0.87835883999999997</c:v>
                </c:pt>
                <c:pt idx="1743">
                  <c:v>0.87835883999999997</c:v>
                </c:pt>
                <c:pt idx="1744">
                  <c:v>0.87835883999999997</c:v>
                </c:pt>
                <c:pt idx="1745">
                  <c:v>0.87835883999999997</c:v>
                </c:pt>
                <c:pt idx="1746">
                  <c:v>0.87835883999999997</c:v>
                </c:pt>
                <c:pt idx="1747">
                  <c:v>0.87835883999999997</c:v>
                </c:pt>
                <c:pt idx="1748">
                  <c:v>0.87835883999999997</c:v>
                </c:pt>
                <c:pt idx="1749">
                  <c:v>0.87835883999999997</c:v>
                </c:pt>
                <c:pt idx="1750">
                  <c:v>0.87835883999999997</c:v>
                </c:pt>
                <c:pt idx="1751">
                  <c:v>0.87835883999999997</c:v>
                </c:pt>
                <c:pt idx="1752">
                  <c:v>0.87835883999999997</c:v>
                </c:pt>
                <c:pt idx="1753">
                  <c:v>0.87835883999999997</c:v>
                </c:pt>
                <c:pt idx="1754">
                  <c:v>0.87835883999999997</c:v>
                </c:pt>
                <c:pt idx="1755">
                  <c:v>0.87835883999999997</c:v>
                </c:pt>
                <c:pt idx="1756">
                  <c:v>0.87835883999999997</c:v>
                </c:pt>
                <c:pt idx="1757">
                  <c:v>0.87835883999999997</c:v>
                </c:pt>
                <c:pt idx="1758">
                  <c:v>0.87835883999999997</c:v>
                </c:pt>
                <c:pt idx="1759">
                  <c:v>0.87835883999999997</c:v>
                </c:pt>
                <c:pt idx="1760">
                  <c:v>0.87835883999999997</c:v>
                </c:pt>
                <c:pt idx="1761">
                  <c:v>0.87835883999999997</c:v>
                </c:pt>
                <c:pt idx="1762">
                  <c:v>0.87835883999999997</c:v>
                </c:pt>
                <c:pt idx="1763">
                  <c:v>0.87835883999999997</c:v>
                </c:pt>
                <c:pt idx="1764">
                  <c:v>0.87835883999999997</c:v>
                </c:pt>
                <c:pt idx="1765">
                  <c:v>0.87835883999999997</c:v>
                </c:pt>
                <c:pt idx="1766">
                  <c:v>0.87835883999999997</c:v>
                </c:pt>
                <c:pt idx="1767">
                  <c:v>0.87835883999999997</c:v>
                </c:pt>
                <c:pt idx="1768">
                  <c:v>0.87835883999999997</c:v>
                </c:pt>
                <c:pt idx="1769">
                  <c:v>0.87835883999999997</c:v>
                </c:pt>
                <c:pt idx="1770">
                  <c:v>0.87835883999999997</c:v>
                </c:pt>
                <c:pt idx="1771">
                  <c:v>0.87835883999999997</c:v>
                </c:pt>
                <c:pt idx="1772">
                  <c:v>0.87835883999999997</c:v>
                </c:pt>
                <c:pt idx="1773">
                  <c:v>0.87835883999999997</c:v>
                </c:pt>
                <c:pt idx="1774">
                  <c:v>0.87835883999999997</c:v>
                </c:pt>
                <c:pt idx="1775">
                  <c:v>0.87835883999999997</c:v>
                </c:pt>
                <c:pt idx="1776">
                  <c:v>0.87835883999999997</c:v>
                </c:pt>
                <c:pt idx="1777">
                  <c:v>0.87835883999999997</c:v>
                </c:pt>
                <c:pt idx="1778">
                  <c:v>0.87835883999999997</c:v>
                </c:pt>
                <c:pt idx="1779">
                  <c:v>0.87835883999999997</c:v>
                </c:pt>
                <c:pt idx="1780">
                  <c:v>0.87835883999999997</c:v>
                </c:pt>
                <c:pt idx="1781">
                  <c:v>0.87835883999999997</c:v>
                </c:pt>
                <c:pt idx="1782">
                  <c:v>0.87835883999999997</c:v>
                </c:pt>
                <c:pt idx="1783">
                  <c:v>0.87835883999999997</c:v>
                </c:pt>
                <c:pt idx="1784">
                  <c:v>0.87835883999999997</c:v>
                </c:pt>
                <c:pt idx="1785">
                  <c:v>0.87835883999999997</c:v>
                </c:pt>
                <c:pt idx="1786">
                  <c:v>0.87835883999999997</c:v>
                </c:pt>
                <c:pt idx="1787">
                  <c:v>0.87835883999999997</c:v>
                </c:pt>
                <c:pt idx="1788">
                  <c:v>0.87835883999999997</c:v>
                </c:pt>
                <c:pt idx="1789">
                  <c:v>0.87835883999999997</c:v>
                </c:pt>
                <c:pt idx="1790">
                  <c:v>0.87835883999999997</c:v>
                </c:pt>
                <c:pt idx="1791">
                  <c:v>0.87835883999999997</c:v>
                </c:pt>
                <c:pt idx="1792">
                  <c:v>0.87835883999999997</c:v>
                </c:pt>
                <c:pt idx="1793">
                  <c:v>0.87835883999999997</c:v>
                </c:pt>
                <c:pt idx="1794">
                  <c:v>0.87835883999999997</c:v>
                </c:pt>
                <c:pt idx="1795">
                  <c:v>0.87835883999999997</c:v>
                </c:pt>
                <c:pt idx="1796">
                  <c:v>0.87835883999999997</c:v>
                </c:pt>
                <c:pt idx="1797">
                  <c:v>0.87835883999999997</c:v>
                </c:pt>
                <c:pt idx="1798">
                  <c:v>0.87835883999999997</c:v>
                </c:pt>
                <c:pt idx="1799">
                  <c:v>0.87835883999999997</c:v>
                </c:pt>
                <c:pt idx="1800">
                  <c:v>0.64283749999999995</c:v>
                </c:pt>
                <c:pt idx="1801">
                  <c:v>0.64283749999999995</c:v>
                </c:pt>
                <c:pt idx="1802">
                  <c:v>0.64283749999999995</c:v>
                </c:pt>
                <c:pt idx="1803">
                  <c:v>0.64283749999999995</c:v>
                </c:pt>
                <c:pt idx="1804">
                  <c:v>0.64283749999999995</c:v>
                </c:pt>
                <c:pt idx="1805">
                  <c:v>0.64283749999999995</c:v>
                </c:pt>
                <c:pt idx="1806">
                  <c:v>0.64283749999999995</c:v>
                </c:pt>
                <c:pt idx="1807">
                  <c:v>0.64283749999999995</c:v>
                </c:pt>
                <c:pt idx="1808">
                  <c:v>0.64283749999999995</c:v>
                </c:pt>
                <c:pt idx="1809">
                  <c:v>0.64283749999999995</c:v>
                </c:pt>
                <c:pt idx="1810">
                  <c:v>0.64283749999999995</c:v>
                </c:pt>
                <c:pt idx="1811">
                  <c:v>0.64283749999999995</c:v>
                </c:pt>
                <c:pt idx="1812">
                  <c:v>0.64283749999999995</c:v>
                </c:pt>
                <c:pt idx="1813">
                  <c:v>0.64283749999999995</c:v>
                </c:pt>
                <c:pt idx="1814">
                  <c:v>0.64283749999999995</c:v>
                </c:pt>
                <c:pt idx="1815">
                  <c:v>0.64283749999999995</c:v>
                </c:pt>
                <c:pt idx="1816">
                  <c:v>0.64283749999999995</c:v>
                </c:pt>
                <c:pt idx="1817">
                  <c:v>0.64283749999999995</c:v>
                </c:pt>
                <c:pt idx="1818">
                  <c:v>0.64283749999999995</c:v>
                </c:pt>
                <c:pt idx="1819">
                  <c:v>0.64283749999999995</c:v>
                </c:pt>
                <c:pt idx="1820">
                  <c:v>0.64283749999999995</c:v>
                </c:pt>
                <c:pt idx="1821">
                  <c:v>0.64283749999999995</c:v>
                </c:pt>
                <c:pt idx="1822">
                  <c:v>0.64283749999999995</c:v>
                </c:pt>
                <c:pt idx="1823">
                  <c:v>0.64283749999999995</c:v>
                </c:pt>
                <c:pt idx="1824">
                  <c:v>0.64283749999999995</c:v>
                </c:pt>
                <c:pt idx="1825">
                  <c:v>0.64283749999999995</c:v>
                </c:pt>
                <c:pt idx="1826">
                  <c:v>0.64283749999999995</c:v>
                </c:pt>
                <c:pt idx="1827">
                  <c:v>0.64283749999999995</c:v>
                </c:pt>
                <c:pt idx="1828">
                  <c:v>0.64283749999999995</c:v>
                </c:pt>
                <c:pt idx="1829">
                  <c:v>0.64283749999999995</c:v>
                </c:pt>
                <c:pt idx="1830">
                  <c:v>0.64283749999999995</c:v>
                </c:pt>
                <c:pt idx="1831">
                  <c:v>0.64283749999999995</c:v>
                </c:pt>
                <c:pt idx="1832">
                  <c:v>0.64283749999999995</c:v>
                </c:pt>
                <c:pt idx="1833">
                  <c:v>0.64283749999999995</c:v>
                </c:pt>
                <c:pt idx="1834">
                  <c:v>0.64283749999999995</c:v>
                </c:pt>
                <c:pt idx="1835">
                  <c:v>0.64283749999999995</c:v>
                </c:pt>
                <c:pt idx="1836">
                  <c:v>0.64283749999999995</c:v>
                </c:pt>
                <c:pt idx="1837">
                  <c:v>0.64283749999999995</c:v>
                </c:pt>
                <c:pt idx="1838">
                  <c:v>0.64283749999999995</c:v>
                </c:pt>
                <c:pt idx="1839">
                  <c:v>0.64283749999999995</c:v>
                </c:pt>
                <c:pt idx="1840">
                  <c:v>0.64283749999999995</c:v>
                </c:pt>
                <c:pt idx="1841">
                  <c:v>0.64283749999999995</c:v>
                </c:pt>
                <c:pt idx="1842">
                  <c:v>0.64283749999999995</c:v>
                </c:pt>
                <c:pt idx="1843">
                  <c:v>0.64283749999999995</c:v>
                </c:pt>
                <c:pt idx="1844">
                  <c:v>0.64283749999999995</c:v>
                </c:pt>
                <c:pt idx="1845">
                  <c:v>0.64283749999999995</c:v>
                </c:pt>
                <c:pt idx="1846">
                  <c:v>0.64283749999999995</c:v>
                </c:pt>
                <c:pt idx="1847">
                  <c:v>0.64283749999999995</c:v>
                </c:pt>
                <c:pt idx="1848">
                  <c:v>0.64283749999999995</c:v>
                </c:pt>
                <c:pt idx="1849">
                  <c:v>0.64283749999999995</c:v>
                </c:pt>
                <c:pt idx="1850">
                  <c:v>0.64283749999999995</c:v>
                </c:pt>
                <c:pt idx="1851">
                  <c:v>0.64283749999999995</c:v>
                </c:pt>
                <c:pt idx="1852">
                  <c:v>0.64283749999999995</c:v>
                </c:pt>
                <c:pt idx="1853">
                  <c:v>0.64283749999999995</c:v>
                </c:pt>
                <c:pt idx="1854">
                  <c:v>0.64283749999999995</c:v>
                </c:pt>
                <c:pt idx="1855">
                  <c:v>0.64283749999999995</c:v>
                </c:pt>
                <c:pt idx="1856">
                  <c:v>0.64283749999999995</c:v>
                </c:pt>
                <c:pt idx="1857">
                  <c:v>0.64283749999999995</c:v>
                </c:pt>
                <c:pt idx="1858">
                  <c:v>0.64283749999999995</c:v>
                </c:pt>
                <c:pt idx="1859">
                  <c:v>0.64283749999999995</c:v>
                </c:pt>
                <c:pt idx="1860">
                  <c:v>0.64283749999999995</c:v>
                </c:pt>
                <c:pt idx="1861">
                  <c:v>0.64283749999999995</c:v>
                </c:pt>
                <c:pt idx="1862">
                  <c:v>0.64283749999999995</c:v>
                </c:pt>
                <c:pt idx="1863">
                  <c:v>0.64283749999999995</c:v>
                </c:pt>
                <c:pt idx="1864">
                  <c:v>0.64283749999999995</c:v>
                </c:pt>
                <c:pt idx="1865">
                  <c:v>0.64283749999999995</c:v>
                </c:pt>
                <c:pt idx="1866">
                  <c:v>0.64283749999999995</c:v>
                </c:pt>
                <c:pt idx="1867">
                  <c:v>0.64283749999999995</c:v>
                </c:pt>
                <c:pt idx="1868">
                  <c:v>0.64283749999999995</c:v>
                </c:pt>
                <c:pt idx="1869">
                  <c:v>0.64283749999999995</c:v>
                </c:pt>
                <c:pt idx="1870">
                  <c:v>0.64283749999999995</c:v>
                </c:pt>
                <c:pt idx="1871">
                  <c:v>0.64283749999999995</c:v>
                </c:pt>
                <c:pt idx="1872">
                  <c:v>0.64283749999999995</c:v>
                </c:pt>
                <c:pt idx="1873">
                  <c:v>0.64283749999999995</c:v>
                </c:pt>
                <c:pt idx="1874">
                  <c:v>0.64283749999999995</c:v>
                </c:pt>
                <c:pt idx="1875">
                  <c:v>0.64283749999999995</c:v>
                </c:pt>
                <c:pt idx="1876">
                  <c:v>0.64283749999999995</c:v>
                </c:pt>
                <c:pt idx="1877">
                  <c:v>0.64283749999999995</c:v>
                </c:pt>
                <c:pt idx="1878">
                  <c:v>0.64283749999999995</c:v>
                </c:pt>
                <c:pt idx="1879">
                  <c:v>0.64283749999999995</c:v>
                </c:pt>
                <c:pt idx="1880">
                  <c:v>0.64283749999999995</c:v>
                </c:pt>
                <c:pt idx="1881">
                  <c:v>0.64283749999999995</c:v>
                </c:pt>
                <c:pt idx="1882">
                  <c:v>0.64283749999999995</c:v>
                </c:pt>
                <c:pt idx="1883">
                  <c:v>0.64283749999999995</c:v>
                </c:pt>
                <c:pt idx="1884">
                  <c:v>0.64283749999999995</c:v>
                </c:pt>
                <c:pt idx="1885">
                  <c:v>0.64283749999999995</c:v>
                </c:pt>
                <c:pt idx="1886">
                  <c:v>0.64283749999999995</c:v>
                </c:pt>
                <c:pt idx="1887">
                  <c:v>0.64283749999999995</c:v>
                </c:pt>
                <c:pt idx="1888">
                  <c:v>0.64283749999999995</c:v>
                </c:pt>
                <c:pt idx="1889">
                  <c:v>0.64283749999999995</c:v>
                </c:pt>
                <c:pt idx="1890">
                  <c:v>0.64283749999999995</c:v>
                </c:pt>
                <c:pt idx="1891">
                  <c:v>0.64283749999999995</c:v>
                </c:pt>
                <c:pt idx="1892">
                  <c:v>0.64283749999999995</c:v>
                </c:pt>
                <c:pt idx="1893">
                  <c:v>0.64283749999999995</c:v>
                </c:pt>
                <c:pt idx="1894">
                  <c:v>0.64283749999999995</c:v>
                </c:pt>
                <c:pt idx="1895">
                  <c:v>0.64283749999999995</c:v>
                </c:pt>
                <c:pt idx="1896">
                  <c:v>0.64283749999999995</c:v>
                </c:pt>
                <c:pt idx="1897">
                  <c:v>0.64283749999999995</c:v>
                </c:pt>
                <c:pt idx="1898">
                  <c:v>0.64283749999999995</c:v>
                </c:pt>
                <c:pt idx="1899">
                  <c:v>0.64283749999999995</c:v>
                </c:pt>
                <c:pt idx="1900">
                  <c:v>0.40731430000000002</c:v>
                </c:pt>
                <c:pt idx="1901">
                  <c:v>0.40731430000000002</c:v>
                </c:pt>
                <c:pt idx="1902">
                  <c:v>0.40731430000000002</c:v>
                </c:pt>
                <c:pt idx="1903">
                  <c:v>0.40731430000000002</c:v>
                </c:pt>
                <c:pt idx="1904">
                  <c:v>0.40731430000000002</c:v>
                </c:pt>
                <c:pt idx="1905">
                  <c:v>0.40731430000000002</c:v>
                </c:pt>
                <c:pt idx="1906">
                  <c:v>0.40731430000000002</c:v>
                </c:pt>
                <c:pt idx="1907">
                  <c:v>0.40731430000000002</c:v>
                </c:pt>
                <c:pt idx="1908">
                  <c:v>0.40731430000000002</c:v>
                </c:pt>
                <c:pt idx="1909">
                  <c:v>0.40731430000000002</c:v>
                </c:pt>
                <c:pt idx="1910">
                  <c:v>0.40731430000000002</c:v>
                </c:pt>
                <c:pt idx="1911">
                  <c:v>0.40731430000000002</c:v>
                </c:pt>
                <c:pt idx="1912">
                  <c:v>0.40731430000000002</c:v>
                </c:pt>
                <c:pt idx="1913">
                  <c:v>0.40731430000000002</c:v>
                </c:pt>
                <c:pt idx="1914">
                  <c:v>0.40731430000000002</c:v>
                </c:pt>
                <c:pt idx="1915">
                  <c:v>0.40731430000000002</c:v>
                </c:pt>
                <c:pt idx="1916">
                  <c:v>0.40731430000000002</c:v>
                </c:pt>
                <c:pt idx="1917">
                  <c:v>0.40731430000000002</c:v>
                </c:pt>
                <c:pt idx="1918">
                  <c:v>0.40731430000000002</c:v>
                </c:pt>
                <c:pt idx="1919">
                  <c:v>0.40731430000000002</c:v>
                </c:pt>
                <c:pt idx="1920">
                  <c:v>0.40731430000000002</c:v>
                </c:pt>
                <c:pt idx="1921">
                  <c:v>0.40731430000000002</c:v>
                </c:pt>
                <c:pt idx="1922">
                  <c:v>0.40731430000000002</c:v>
                </c:pt>
                <c:pt idx="1923">
                  <c:v>0.40731430000000002</c:v>
                </c:pt>
                <c:pt idx="1924">
                  <c:v>0.40731430000000002</c:v>
                </c:pt>
                <c:pt idx="1925">
                  <c:v>0.40731430000000002</c:v>
                </c:pt>
                <c:pt idx="1926">
                  <c:v>0.40731430000000002</c:v>
                </c:pt>
                <c:pt idx="1927">
                  <c:v>0.40731430000000002</c:v>
                </c:pt>
                <c:pt idx="1928">
                  <c:v>0.40731430000000002</c:v>
                </c:pt>
                <c:pt idx="1929">
                  <c:v>0.40731430000000002</c:v>
                </c:pt>
                <c:pt idx="1930">
                  <c:v>0.40731430000000002</c:v>
                </c:pt>
                <c:pt idx="1931">
                  <c:v>0.40731430000000002</c:v>
                </c:pt>
                <c:pt idx="1932">
                  <c:v>0.40731430000000002</c:v>
                </c:pt>
                <c:pt idx="1933">
                  <c:v>0.40731430000000002</c:v>
                </c:pt>
                <c:pt idx="1934">
                  <c:v>0.40731430000000002</c:v>
                </c:pt>
                <c:pt idx="1935">
                  <c:v>0.40731430000000002</c:v>
                </c:pt>
                <c:pt idx="1936">
                  <c:v>0.40731430000000002</c:v>
                </c:pt>
                <c:pt idx="1937">
                  <c:v>0.40731430000000002</c:v>
                </c:pt>
                <c:pt idx="1938">
                  <c:v>0.40731430000000002</c:v>
                </c:pt>
                <c:pt idx="1939">
                  <c:v>0.40731430000000002</c:v>
                </c:pt>
                <c:pt idx="1940">
                  <c:v>0.40731430000000002</c:v>
                </c:pt>
                <c:pt idx="1941">
                  <c:v>0.40731430000000002</c:v>
                </c:pt>
                <c:pt idx="1942">
                  <c:v>0.40731430000000002</c:v>
                </c:pt>
                <c:pt idx="1943">
                  <c:v>0.40731430000000002</c:v>
                </c:pt>
                <c:pt idx="1944">
                  <c:v>0.40731430000000002</c:v>
                </c:pt>
                <c:pt idx="1945">
                  <c:v>0.40731430000000002</c:v>
                </c:pt>
                <c:pt idx="1946">
                  <c:v>0.40731430000000002</c:v>
                </c:pt>
                <c:pt idx="1947">
                  <c:v>0.40731430000000002</c:v>
                </c:pt>
                <c:pt idx="1948">
                  <c:v>0.40731430000000002</c:v>
                </c:pt>
                <c:pt idx="1949">
                  <c:v>0.40731430000000002</c:v>
                </c:pt>
                <c:pt idx="1950">
                  <c:v>0.40731430000000002</c:v>
                </c:pt>
                <c:pt idx="1951">
                  <c:v>0.40731430000000002</c:v>
                </c:pt>
                <c:pt idx="1952">
                  <c:v>0.40731430000000002</c:v>
                </c:pt>
                <c:pt idx="1953">
                  <c:v>0.40731430000000002</c:v>
                </c:pt>
                <c:pt idx="1954">
                  <c:v>0.40731430000000002</c:v>
                </c:pt>
                <c:pt idx="1955">
                  <c:v>0.40731430000000002</c:v>
                </c:pt>
                <c:pt idx="1956">
                  <c:v>0.40731430000000002</c:v>
                </c:pt>
                <c:pt idx="1957">
                  <c:v>0.40731430000000002</c:v>
                </c:pt>
                <c:pt idx="1958">
                  <c:v>0.40731430000000002</c:v>
                </c:pt>
                <c:pt idx="1959">
                  <c:v>0.40731430000000002</c:v>
                </c:pt>
                <c:pt idx="1960">
                  <c:v>0.40731430000000002</c:v>
                </c:pt>
                <c:pt idx="1961">
                  <c:v>0.40731430000000002</c:v>
                </c:pt>
                <c:pt idx="1962">
                  <c:v>0.40731430000000002</c:v>
                </c:pt>
                <c:pt idx="1963">
                  <c:v>0.40731430000000002</c:v>
                </c:pt>
                <c:pt idx="1964">
                  <c:v>0.40731430000000002</c:v>
                </c:pt>
                <c:pt idx="1965">
                  <c:v>0.40731430000000002</c:v>
                </c:pt>
                <c:pt idx="1966">
                  <c:v>0.40731430000000002</c:v>
                </c:pt>
                <c:pt idx="1967">
                  <c:v>0.40731430000000002</c:v>
                </c:pt>
                <c:pt idx="1968">
                  <c:v>0.40731430000000002</c:v>
                </c:pt>
                <c:pt idx="1969">
                  <c:v>0.40731430000000002</c:v>
                </c:pt>
                <c:pt idx="1970">
                  <c:v>0.40731430000000002</c:v>
                </c:pt>
                <c:pt idx="1971">
                  <c:v>0.40731430000000002</c:v>
                </c:pt>
                <c:pt idx="1972">
                  <c:v>0.40731430000000002</c:v>
                </c:pt>
                <c:pt idx="1973">
                  <c:v>0.40731430000000002</c:v>
                </c:pt>
                <c:pt idx="1974">
                  <c:v>0.40731430000000002</c:v>
                </c:pt>
                <c:pt idx="1975">
                  <c:v>0.40731430000000002</c:v>
                </c:pt>
                <c:pt idx="1976">
                  <c:v>0.40731430000000002</c:v>
                </c:pt>
                <c:pt idx="1977">
                  <c:v>0.40731430000000002</c:v>
                </c:pt>
                <c:pt idx="1978">
                  <c:v>0.40731430000000002</c:v>
                </c:pt>
                <c:pt idx="1979">
                  <c:v>0.40731430000000002</c:v>
                </c:pt>
                <c:pt idx="1980">
                  <c:v>0.40731430000000002</c:v>
                </c:pt>
                <c:pt idx="1981">
                  <c:v>0.40731430000000002</c:v>
                </c:pt>
                <c:pt idx="1982">
                  <c:v>0.40731430000000002</c:v>
                </c:pt>
                <c:pt idx="1983">
                  <c:v>0.40731430000000002</c:v>
                </c:pt>
                <c:pt idx="1984">
                  <c:v>0.40731430000000002</c:v>
                </c:pt>
                <c:pt idx="1985">
                  <c:v>0.40731430000000002</c:v>
                </c:pt>
                <c:pt idx="1986">
                  <c:v>0.40731430000000002</c:v>
                </c:pt>
                <c:pt idx="1987">
                  <c:v>0.40731430000000002</c:v>
                </c:pt>
                <c:pt idx="1988">
                  <c:v>0.40731430000000002</c:v>
                </c:pt>
                <c:pt idx="1989">
                  <c:v>0.40731430000000002</c:v>
                </c:pt>
                <c:pt idx="1990">
                  <c:v>0.40731430000000002</c:v>
                </c:pt>
                <c:pt idx="1991">
                  <c:v>0.40731430000000002</c:v>
                </c:pt>
                <c:pt idx="1992">
                  <c:v>0.40731430000000002</c:v>
                </c:pt>
                <c:pt idx="1993">
                  <c:v>0.40731430000000002</c:v>
                </c:pt>
                <c:pt idx="1994">
                  <c:v>0.40731430000000002</c:v>
                </c:pt>
                <c:pt idx="1995">
                  <c:v>0.40731430000000002</c:v>
                </c:pt>
                <c:pt idx="1996">
                  <c:v>0.40731430000000002</c:v>
                </c:pt>
                <c:pt idx="1997">
                  <c:v>0.40731430000000002</c:v>
                </c:pt>
                <c:pt idx="1998">
                  <c:v>0.40731430000000002</c:v>
                </c:pt>
                <c:pt idx="1999">
                  <c:v>0.40731430000000002</c:v>
                </c:pt>
                <c:pt idx="2000">
                  <c:v>0.17179108000000001</c:v>
                </c:pt>
                <c:pt idx="2001">
                  <c:v>0.17179108000000001</c:v>
                </c:pt>
                <c:pt idx="2002">
                  <c:v>0.17179108000000001</c:v>
                </c:pt>
                <c:pt idx="2003">
                  <c:v>0.17179108000000001</c:v>
                </c:pt>
                <c:pt idx="2004">
                  <c:v>0.17179108000000001</c:v>
                </c:pt>
                <c:pt idx="2005">
                  <c:v>0.17179108000000001</c:v>
                </c:pt>
                <c:pt idx="2006">
                  <c:v>0.17179108000000001</c:v>
                </c:pt>
                <c:pt idx="2007">
                  <c:v>0.17179108000000001</c:v>
                </c:pt>
                <c:pt idx="2008">
                  <c:v>0.17179108000000001</c:v>
                </c:pt>
                <c:pt idx="2009">
                  <c:v>0.17179108000000001</c:v>
                </c:pt>
                <c:pt idx="2010">
                  <c:v>0.17179108000000001</c:v>
                </c:pt>
                <c:pt idx="2011">
                  <c:v>0.17179108000000001</c:v>
                </c:pt>
                <c:pt idx="2012">
                  <c:v>0.17179108000000001</c:v>
                </c:pt>
                <c:pt idx="2013">
                  <c:v>0.17179108000000001</c:v>
                </c:pt>
                <c:pt idx="2014">
                  <c:v>0.17179108000000001</c:v>
                </c:pt>
                <c:pt idx="2015">
                  <c:v>0.17179108000000001</c:v>
                </c:pt>
                <c:pt idx="2016">
                  <c:v>0.17179108000000001</c:v>
                </c:pt>
                <c:pt idx="2017">
                  <c:v>0.17179108000000001</c:v>
                </c:pt>
                <c:pt idx="2018">
                  <c:v>0.17179108000000001</c:v>
                </c:pt>
                <c:pt idx="2019">
                  <c:v>0.17179108000000001</c:v>
                </c:pt>
                <c:pt idx="2020">
                  <c:v>0.17179108000000001</c:v>
                </c:pt>
                <c:pt idx="2021">
                  <c:v>0.17179108000000001</c:v>
                </c:pt>
                <c:pt idx="2022">
                  <c:v>0.17179108000000001</c:v>
                </c:pt>
                <c:pt idx="2023">
                  <c:v>0.17179108000000001</c:v>
                </c:pt>
                <c:pt idx="2024">
                  <c:v>0.17179108000000001</c:v>
                </c:pt>
                <c:pt idx="2025">
                  <c:v>0.17179108000000001</c:v>
                </c:pt>
                <c:pt idx="2026">
                  <c:v>0.17179108000000001</c:v>
                </c:pt>
                <c:pt idx="2027">
                  <c:v>0.17179108000000001</c:v>
                </c:pt>
                <c:pt idx="2028">
                  <c:v>0.17179108000000001</c:v>
                </c:pt>
                <c:pt idx="2029">
                  <c:v>0.17179108000000001</c:v>
                </c:pt>
                <c:pt idx="2030">
                  <c:v>0.17179108000000001</c:v>
                </c:pt>
                <c:pt idx="2031">
                  <c:v>0.17179108000000001</c:v>
                </c:pt>
                <c:pt idx="2032">
                  <c:v>0.17179108000000001</c:v>
                </c:pt>
                <c:pt idx="2033">
                  <c:v>0.17179108000000001</c:v>
                </c:pt>
                <c:pt idx="2034">
                  <c:v>0.17179108000000001</c:v>
                </c:pt>
                <c:pt idx="2035">
                  <c:v>0.17179108000000001</c:v>
                </c:pt>
                <c:pt idx="2036">
                  <c:v>0.17179108000000001</c:v>
                </c:pt>
                <c:pt idx="2037">
                  <c:v>0.17179108000000001</c:v>
                </c:pt>
                <c:pt idx="2038">
                  <c:v>0.17179108000000001</c:v>
                </c:pt>
                <c:pt idx="2039">
                  <c:v>0.17179108000000001</c:v>
                </c:pt>
                <c:pt idx="2040">
                  <c:v>0.17179108000000001</c:v>
                </c:pt>
                <c:pt idx="2041">
                  <c:v>0.17179108000000001</c:v>
                </c:pt>
                <c:pt idx="2042">
                  <c:v>0.17179108000000001</c:v>
                </c:pt>
                <c:pt idx="2043">
                  <c:v>0.17179108000000001</c:v>
                </c:pt>
                <c:pt idx="2044">
                  <c:v>0.17179108000000001</c:v>
                </c:pt>
                <c:pt idx="2045">
                  <c:v>0.17179108000000001</c:v>
                </c:pt>
                <c:pt idx="2046">
                  <c:v>0.17179108000000001</c:v>
                </c:pt>
                <c:pt idx="2047">
                  <c:v>0.17179108000000001</c:v>
                </c:pt>
                <c:pt idx="2048">
                  <c:v>0.17179108000000001</c:v>
                </c:pt>
                <c:pt idx="2049">
                  <c:v>0.17179108000000001</c:v>
                </c:pt>
                <c:pt idx="2050">
                  <c:v>0.17179108000000001</c:v>
                </c:pt>
                <c:pt idx="2051">
                  <c:v>0.17179108000000001</c:v>
                </c:pt>
                <c:pt idx="2052">
                  <c:v>0.17179108000000001</c:v>
                </c:pt>
                <c:pt idx="2053">
                  <c:v>0.17179108000000001</c:v>
                </c:pt>
                <c:pt idx="2054">
                  <c:v>0.17179108000000001</c:v>
                </c:pt>
                <c:pt idx="2055">
                  <c:v>0.17179108000000001</c:v>
                </c:pt>
                <c:pt idx="2056">
                  <c:v>0.17179108000000001</c:v>
                </c:pt>
                <c:pt idx="2057">
                  <c:v>0.17179108000000001</c:v>
                </c:pt>
                <c:pt idx="2058">
                  <c:v>0.17179108000000001</c:v>
                </c:pt>
                <c:pt idx="2059">
                  <c:v>0.17179108000000001</c:v>
                </c:pt>
                <c:pt idx="2060">
                  <c:v>0.17179108000000001</c:v>
                </c:pt>
                <c:pt idx="2061">
                  <c:v>0.17179108000000001</c:v>
                </c:pt>
                <c:pt idx="2062">
                  <c:v>0.17179108000000001</c:v>
                </c:pt>
                <c:pt idx="2063">
                  <c:v>0.17179108000000001</c:v>
                </c:pt>
                <c:pt idx="2064">
                  <c:v>0.17179108000000001</c:v>
                </c:pt>
                <c:pt idx="2065">
                  <c:v>0.17179108000000001</c:v>
                </c:pt>
                <c:pt idx="2066">
                  <c:v>0.17179108000000001</c:v>
                </c:pt>
                <c:pt idx="2067">
                  <c:v>0.17179108000000001</c:v>
                </c:pt>
                <c:pt idx="2068">
                  <c:v>0.17179108000000001</c:v>
                </c:pt>
                <c:pt idx="2069">
                  <c:v>0.17179108000000001</c:v>
                </c:pt>
                <c:pt idx="2070">
                  <c:v>0.17179108000000001</c:v>
                </c:pt>
                <c:pt idx="2071">
                  <c:v>0.17179108000000001</c:v>
                </c:pt>
                <c:pt idx="2072">
                  <c:v>0.17179108000000001</c:v>
                </c:pt>
                <c:pt idx="2073">
                  <c:v>0.17179108000000001</c:v>
                </c:pt>
                <c:pt idx="2074">
                  <c:v>0.17179108000000001</c:v>
                </c:pt>
                <c:pt idx="2075">
                  <c:v>0.17179108000000001</c:v>
                </c:pt>
                <c:pt idx="2076">
                  <c:v>0.17179108000000001</c:v>
                </c:pt>
                <c:pt idx="2077">
                  <c:v>0.17179108000000001</c:v>
                </c:pt>
                <c:pt idx="2078">
                  <c:v>0.17179108000000001</c:v>
                </c:pt>
                <c:pt idx="2079">
                  <c:v>0.17179108000000001</c:v>
                </c:pt>
                <c:pt idx="2080">
                  <c:v>0.17179108000000001</c:v>
                </c:pt>
                <c:pt idx="2081">
                  <c:v>0.17179108000000001</c:v>
                </c:pt>
                <c:pt idx="2082">
                  <c:v>0.17179108000000001</c:v>
                </c:pt>
                <c:pt idx="2083">
                  <c:v>0.17179108000000001</c:v>
                </c:pt>
                <c:pt idx="2084">
                  <c:v>0.17179108000000001</c:v>
                </c:pt>
                <c:pt idx="2085">
                  <c:v>0.17179108000000001</c:v>
                </c:pt>
                <c:pt idx="2086">
                  <c:v>0.17179108000000001</c:v>
                </c:pt>
                <c:pt idx="2087">
                  <c:v>0.17179108000000001</c:v>
                </c:pt>
                <c:pt idx="2088">
                  <c:v>0.17179108000000001</c:v>
                </c:pt>
                <c:pt idx="2089">
                  <c:v>0.17179108000000001</c:v>
                </c:pt>
                <c:pt idx="2090">
                  <c:v>0.17179108000000001</c:v>
                </c:pt>
                <c:pt idx="2091">
                  <c:v>0.17179108000000001</c:v>
                </c:pt>
                <c:pt idx="2092">
                  <c:v>0.17179108000000001</c:v>
                </c:pt>
                <c:pt idx="2093">
                  <c:v>0.17179108000000001</c:v>
                </c:pt>
                <c:pt idx="2094">
                  <c:v>0.17179108000000001</c:v>
                </c:pt>
                <c:pt idx="2095">
                  <c:v>0.17179108000000001</c:v>
                </c:pt>
                <c:pt idx="2096">
                  <c:v>0.17179108000000001</c:v>
                </c:pt>
                <c:pt idx="2097">
                  <c:v>0.17179108000000001</c:v>
                </c:pt>
                <c:pt idx="2098">
                  <c:v>0.17179108000000001</c:v>
                </c:pt>
                <c:pt idx="2099">
                  <c:v>0.17179108000000001</c:v>
                </c:pt>
                <c:pt idx="2100">
                  <c:v>0.93626785000000001</c:v>
                </c:pt>
                <c:pt idx="2101">
                  <c:v>0.93626785000000001</c:v>
                </c:pt>
                <c:pt idx="2102">
                  <c:v>0.93626785000000001</c:v>
                </c:pt>
                <c:pt idx="2103">
                  <c:v>0.93626785000000001</c:v>
                </c:pt>
                <c:pt idx="2104">
                  <c:v>0.93626785000000001</c:v>
                </c:pt>
                <c:pt idx="2105">
                  <c:v>0.93626785000000001</c:v>
                </c:pt>
                <c:pt idx="2106">
                  <c:v>0.93626785000000001</c:v>
                </c:pt>
                <c:pt idx="2107">
                  <c:v>0.93626785000000001</c:v>
                </c:pt>
                <c:pt idx="2108">
                  <c:v>0.93626785000000001</c:v>
                </c:pt>
                <c:pt idx="2109">
                  <c:v>0.93626785000000001</c:v>
                </c:pt>
                <c:pt idx="2110">
                  <c:v>0.93626785000000001</c:v>
                </c:pt>
                <c:pt idx="2111">
                  <c:v>0.93626785000000001</c:v>
                </c:pt>
                <c:pt idx="2112">
                  <c:v>0.93626785000000001</c:v>
                </c:pt>
                <c:pt idx="2113">
                  <c:v>0.93626785000000001</c:v>
                </c:pt>
                <c:pt idx="2114">
                  <c:v>0.93626785000000001</c:v>
                </c:pt>
                <c:pt idx="2115">
                  <c:v>0.93626785000000001</c:v>
                </c:pt>
                <c:pt idx="2116">
                  <c:v>0.93626785000000001</c:v>
                </c:pt>
                <c:pt idx="2117">
                  <c:v>0.93626785000000001</c:v>
                </c:pt>
                <c:pt idx="2118">
                  <c:v>0.93626785000000001</c:v>
                </c:pt>
                <c:pt idx="2119">
                  <c:v>0.93626785000000001</c:v>
                </c:pt>
                <c:pt idx="2120">
                  <c:v>0.93626785000000001</c:v>
                </c:pt>
                <c:pt idx="2121">
                  <c:v>0.93626785000000001</c:v>
                </c:pt>
                <c:pt idx="2122">
                  <c:v>0.93626785000000001</c:v>
                </c:pt>
                <c:pt idx="2123">
                  <c:v>0.93626785000000001</c:v>
                </c:pt>
                <c:pt idx="2124">
                  <c:v>0.93626785000000001</c:v>
                </c:pt>
                <c:pt idx="2125">
                  <c:v>0.93626785000000001</c:v>
                </c:pt>
                <c:pt idx="2126">
                  <c:v>0.93626785000000001</c:v>
                </c:pt>
                <c:pt idx="2127">
                  <c:v>0.93626785000000001</c:v>
                </c:pt>
                <c:pt idx="2128">
                  <c:v>0.93626785000000001</c:v>
                </c:pt>
                <c:pt idx="2129">
                  <c:v>0.93626785000000001</c:v>
                </c:pt>
                <c:pt idx="2130">
                  <c:v>0.93626785000000001</c:v>
                </c:pt>
                <c:pt idx="2131">
                  <c:v>0.93626785000000001</c:v>
                </c:pt>
                <c:pt idx="2132">
                  <c:v>0.93626785000000001</c:v>
                </c:pt>
                <c:pt idx="2133">
                  <c:v>0.93626785000000001</c:v>
                </c:pt>
                <c:pt idx="2134">
                  <c:v>0.93626785000000001</c:v>
                </c:pt>
                <c:pt idx="2135">
                  <c:v>0.93626785000000001</c:v>
                </c:pt>
                <c:pt idx="2136">
                  <c:v>0.93626785000000001</c:v>
                </c:pt>
                <c:pt idx="2137">
                  <c:v>0.93626785000000001</c:v>
                </c:pt>
                <c:pt idx="2138">
                  <c:v>0.93626785000000001</c:v>
                </c:pt>
                <c:pt idx="2139">
                  <c:v>0.93626785000000001</c:v>
                </c:pt>
                <c:pt idx="2140">
                  <c:v>0.93626785000000001</c:v>
                </c:pt>
                <c:pt idx="2141">
                  <c:v>0.93626785000000001</c:v>
                </c:pt>
                <c:pt idx="2142">
                  <c:v>0.93626785000000001</c:v>
                </c:pt>
                <c:pt idx="2143">
                  <c:v>0.93626785000000001</c:v>
                </c:pt>
                <c:pt idx="2144">
                  <c:v>0.93626785000000001</c:v>
                </c:pt>
                <c:pt idx="2145">
                  <c:v>0.93626785000000001</c:v>
                </c:pt>
                <c:pt idx="2146">
                  <c:v>0.93626785000000001</c:v>
                </c:pt>
                <c:pt idx="2147">
                  <c:v>0.93626785000000001</c:v>
                </c:pt>
                <c:pt idx="2148">
                  <c:v>0.93626785000000001</c:v>
                </c:pt>
                <c:pt idx="2149">
                  <c:v>0.93626785000000001</c:v>
                </c:pt>
                <c:pt idx="2150">
                  <c:v>0.93626785000000001</c:v>
                </c:pt>
                <c:pt idx="2151">
                  <c:v>0.93626785000000001</c:v>
                </c:pt>
                <c:pt idx="2152">
                  <c:v>0.93626785000000001</c:v>
                </c:pt>
                <c:pt idx="2153">
                  <c:v>0.93626785000000001</c:v>
                </c:pt>
                <c:pt idx="2154">
                  <c:v>0.93626785000000001</c:v>
                </c:pt>
                <c:pt idx="2155">
                  <c:v>0.93626785000000001</c:v>
                </c:pt>
                <c:pt idx="2156">
                  <c:v>0.93626785000000001</c:v>
                </c:pt>
                <c:pt idx="2157">
                  <c:v>0.93626785000000001</c:v>
                </c:pt>
                <c:pt idx="2158">
                  <c:v>0.93626785000000001</c:v>
                </c:pt>
                <c:pt idx="2159">
                  <c:v>0.93626785000000001</c:v>
                </c:pt>
                <c:pt idx="2160">
                  <c:v>0.93626785000000001</c:v>
                </c:pt>
                <c:pt idx="2161">
                  <c:v>0.93626785000000001</c:v>
                </c:pt>
                <c:pt idx="2162">
                  <c:v>0.93626785000000001</c:v>
                </c:pt>
                <c:pt idx="2163">
                  <c:v>0.93626785000000001</c:v>
                </c:pt>
                <c:pt idx="2164">
                  <c:v>0.93626785000000001</c:v>
                </c:pt>
                <c:pt idx="2165">
                  <c:v>0.93626785000000001</c:v>
                </c:pt>
                <c:pt idx="2166">
                  <c:v>0.93626785000000001</c:v>
                </c:pt>
                <c:pt idx="2167">
                  <c:v>0.93626785000000001</c:v>
                </c:pt>
                <c:pt idx="2168">
                  <c:v>0.93626785000000001</c:v>
                </c:pt>
                <c:pt idx="2169">
                  <c:v>0.93626785000000001</c:v>
                </c:pt>
                <c:pt idx="2170">
                  <c:v>0.93626785000000001</c:v>
                </c:pt>
                <c:pt idx="2171">
                  <c:v>0.93626785000000001</c:v>
                </c:pt>
                <c:pt idx="2172">
                  <c:v>0.93626785000000001</c:v>
                </c:pt>
                <c:pt idx="2173">
                  <c:v>0.93626785000000001</c:v>
                </c:pt>
                <c:pt idx="2174">
                  <c:v>0.93626785000000001</c:v>
                </c:pt>
                <c:pt idx="2175">
                  <c:v>0.93626785000000001</c:v>
                </c:pt>
                <c:pt idx="2176">
                  <c:v>0.93626785000000001</c:v>
                </c:pt>
                <c:pt idx="2177">
                  <c:v>0.93626785000000001</c:v>
                </c:pt>
                <c:pt idx="2178">
                  <c:v>0.93626785000000001</c:v>
                </c:pt>
                <c:pt idx="2179">
                  <c:v>0.93626785000000001</c:v>
                </c:pt>
                <c:pt idx="2180">
                  <c:v>0.93626785000000001</c:v>
                </c:pt>
                <c:pt idx="2181">
                  <c:v>0.93626785000000001</c:v>
                </c:pt>
                <c:pt idx="2182">
                  <c:v>0.93626785000000001</c:v>
                </c:pt>
                <c:pt idx="2183">
                  <c:v>0.93626785000000001</c:v>
                </c:pt>
                <c:pt idx="2184">
                  <c:v>0.93626785000000001</c:v>
                </c:pt>
                <c:pt idx="2185">
                  <c:v>0.93626785000000001</c:v>
                </c:pt>
                <c:pt idx="2186">
                  <c:v>0.93626785000000001</c:v>
                </c:pt>
                <c:pt idx="2187">
                  <c:v>0.93626785000000001</c:v>
                </c:pt>
                <c:pt idx="2188">
                  <c:v>0.93626785000000001</c:v>
                </c:pt>
                <c:pt idx="2189">
                  <c:v>0.93626785000000001</c:v>
                </c:pt>
                <c:pt idx="2190">
                  <c:v>0.93626785000000001</c:v>
                </c:pt>
                <c:pt idx="2191">
                  <c:v>0.93626785000000001</c:v>
                </c:pt>
                <c:pt idx="2192">
                  <c:v>0.93626785000000001</c:v>
                </c:pt>
                <c:pt idx="2193">
                  <c:v>0.93626785000000001</c:v>
                </c:pt>
                <c:pt idx="2194">
                  <c:v>0.93626785000000001</c:v>
                </c:pt>
                <c:pt idx="2195">
                  <c:v>0.93626785000000001</c:v>
                </c:pt>
                <c:pt idx="2196">
                  <c:v>0.93626785000000001</c:v>
                </c:pt>
                <c:pt idx="2197">
                  <c:v>0.93626785000000001</c:v>
                </c:pt>
                <c:pt idx="2198">
                  <c:v>0.93626785000000001</c:v>
                </c:pt>
                <c:pt idx="2199">
                  <c:v>0.93626785000000001</c:v>
                </c:pt>
                <c:pt idx="2200">
                  <c:v>0.70074460000000005</c:v>
                </c:pt>
                <c:pt idx="2201">
                  <c:v>0.70074460000000005</c:v>
                </c:pt>
                <c:pt idx="2202">
                  <c:v>0.70074460000000005</c:v>
                </c:pt>
                <c:pt idx="2203">
                  <c:v>0.70074460000000005</c:v>
                </c:pt>
                <c:pt idx="2204">
                  <c:v>0.70074460000000005</c:v>
                </c:pt>
                <c:pt idx="2205">
                  <c:v>0.70074460000000005</c:v>
                </c:pt>
                <c:pt idx="2206">
                  <c:v>0.70074460000000005</c:v>
                </c:pt>
                <c:pt idx="2207">
                  <c:v>0.70074460000000005</c:v>
                </c:pt>
                <c:pt idx="2208">
                  <c:v>0.70074460000000005</c:v>
                </c:pt>
                <c:pt idx="2209">
                  <c:v>0.70074460000000005</c:v>
                </c:pt>
                <c:pt idx="2210">
                  <c:v>0.70074460000000005</c:v>
                </c:pt>
                <c:pt idx="2211">
                  <c:v>0.70074460000000005</c:v>
                </c:pt>
                <c:pt idx="2212">
                  <c:v>0.70074460000000005</c:v>
                </c:pt>
                <c:pt idx="2213">
                  <c:v>0.70074460000000005</c:v>
                </c:pt>
                <c:pt idx="2214">
                  <c:v>0.70074460000000005</c:v>
                </c:pt>
                <c:pt idx="2215">
                  <c:v>0.70074460000000005</c:v>
                </c:pt>
                <c:pt idx="2216">
                  <c:v>0.70074460000000005</c:v>
                </c:pt>
                <c:pt idx="2217">
                  <c:v>0.70074460000000005</c:v>
                </c:pt>
                <c:pt idx="2218">
                  <c:v>0.70074460000000005</c:v>
                </c:pt>
                <c:pt idx="2219">
                  <c:v>0.70074460000000005</c:v>
                </c:pt>
                <c:pt idx="2220">
                  <c:v>0.70074460000000005</c:v>
                </c:pt>
                <c:pt idx="2221">
                  <c:v>0.70074460000000005</c:v>
                </c:pt>
                <c:pt idx="2222">
                  <c:v>0.70074460000000005</c:v>
                </c:pt>
                <c:pt idx="2223">
                  <c:v>0.70074460000000005</c:v>
                </c:pt>
                <c:pt idx="2224">
                  <c:v>0.70074460000000005</c:v>
                </c:pt>
                <c:pt idx="2225">
                  <c:v>0.70074460000000005</c:v>
                </c:pt>
                <c:pt idx="2226">
                  <c:v>0.70074460000000005</c:v>
                </c:pt>
                <c:pt idx="2227">
                  <c:v>0.70074460000000005</c:v>
                </c:pt>
                <c:pt idx="2228">
                  <c:v>0.70074460000000005</c:v>
                </c:pt>
                <c:pt idx="2229">
                  <c:v>0.70074460000000005</c:v>
                </c:pt>
                <c:pt idx="2230">
                  <c:v>0.70074460000000005</c:v>
                </c:pt>
                <c:pt idx="2231">
                  <c:v>0.70074460000000005</c:v>
                </c:pt>
                <c:pt idx="2232">
                  <c:v>0.70074460000000005</c:v>
                </c:pt>
                <c:pt idx="2233">
                  <c:v>0.70074460000000005</c:v>
                </c:pt>
                <c:pt idx="2234">
                  <c:v>0.70074460000000005</c:v>
                </c:pt>
                <c:pt idx="2235">
                  <c:v>0.70074460000000005</c:v>
                </c:pt>
                <c:pt idx="2236">
                  <c:v>0.70074460000000005</c:v>
                </c:pt>
                <c:pt idx="2237">
                  <c:v>0.70074460000000005</c:v>
                </c:pt>
                <c:pt idx="2238">
                  <c:v>0.70074460000000005</c:v>
                </c:pt>
                <c:pt idx="2239">
                  <c:v>0.70074460000000005</c:v>
                </c:pt>
                <c:pt idx="2240">
                  <c:v>0.70074460000000005</c:v>
                </c:pt>
                <c:pt idx="2241">
                  <c:v>0.70074460000000005</c:v>
                </c:pt>
                <c:pt idx="2242">
                  <c:v>0.70074460000000005</c:v>
                </c:pt>
                <c:pt idx="2243">
                  <c:v>0.70074460000000005</c:v>
                </c:pt>
                <c:pt idx="2244">
                  <c:v>0.70074460000000005</c:v>
                </c:pt>
                <c:pt idx="2245">
                  <c:v>0.70074460000000005</c:v>
                </c:pt>
                <c:pt idx="2246">
                  <c:v>0.70074460000000005</c:v>
                </c:pt>
                <c:pt idx="2247">
                  <c:v>0.70074460000000005</c:v>
                </c:pt>
                <c:pt idx="2248">
                  <c:v>0.70074460000000005</c:v>
                </c:pt>
                <c:pt idx="2249">
                  <c:v>0.70074460000000005</c:v>
                </c:pt>
                <c:pt idx="2250">
                  <c:v>0.70074460000000005</c:v>
                </c:pt>
                <c:pt idx="2251">
                  <c:v>0.70074460000000005</c:v>
                </c:pt>
                <c:pt idx="2252">
                  <c:v>0.70074460000000005</c:v>
                </c:pt>
                <c:pt idx="2253">
                  <c:v>0.70074460000000005</c:v>
                </c:pt>
                <c:pt idx="2254">
                  <c:v>0.70074460000000005</c:v>
                </c:pt>
                <c:pt idx="2255">
                  <c:v>0.70074460000000005</c:v>
                </c:pt>
                <c:pt idx="2256">
                  <c:v>0.70074460000000005</c:v>
                </c:pt>
                <c:pt idx="2257">
                  <c:v>0.70074460000000005</c:v>
                </c:pt>
                <c:pt idx="2258">
                  <c:v>0.70074460000000005</c:v>
                </c:pt>
                <c:pt idx="2259">
                  <c:v>0.70074460000000005</c:v>
                </c:pt>
                <c:pt idx="2260">
                  <c:v>0.70074460000000005</c:v>
                </c:pt>
                <c:pt idx="2261">
                  <c:v>0.70074460000000005</c:v>
                </c:pt>
                <c:pt idx="2262">
                  <c:v>0.70074460000000005</c:v>
                </c:pt>
                <c:pt idx="2263">
                  <c:v>0.70074460000000005</c:v>
                </c:pt>
                <c:pt idx="2264">
                  <c:v>0.70074460000000005</c:v>
                </c:pt>
                <c:pt idx="2265">
                  <c:v>0.70074460000000005</c:v>
                </c:pt>
                <c:pt idx="2266">
                  <c:v>0.70074460000000005</c:v>
                </c:pt>
                <c:pt idx="2267">
                  <c:v>0.70074460000000005</c:v>
                </c:pt>
                <c:pt idx="2268">
                  <c:v>0.70074460000000005</c:v>
                </c:pt>
                <c:pt idx="2269">
                  <c:v>0.70074460000000005</c:v>
                </c:pt>
                <c:pt idx="2270">
                  <c:v>0.70074460000000005</c:v>
                </c:pt>
                <c:pt idx="2271">
                  <c:v>0.70074460000000005</c:v>
                </c:pt>
                <c:pt idx="2272">
                  <c:v>0.70074460000000005</c:v>
                </c:pt>
                <c:pt idx="2273">
                  <c:v>0.70074460000000005</c:v>
                </c:pt>
                <c:pt idx="2274">
                  <c:v>0.70074460000000005</c:v>
                </c:pt>
                <c:pt idx="2275">
                  <c:v>0.70074460000000005</c:v>
                </c:pt>
                <c:pt idx="2276">
                  <c:v>0.70074460000000005</c:v>
                </c:pt>
                <c:pt idx="2277">
                  <c:v>0.70074460000000005</c:v>
                </c:pt>
                <c:pt idx="2278">
                  <c:v>0.70074460000000005</c:v>
                </c:pt>
                <c:pt idx="2279">
                  <c:v>0.70074460000000005</c:v>
                </c:pt>
                <c:pt idx="2280">
                  <c:v>0.70074460000000005</c:v>
                </c:pt>
                <c:pt idx="2281">
                  <c:v>0.70074460000000005</c:v>
                </c:pt>
                <c:pt idx="2282">
                  <c:v>0.70074460000000005</c:v>
                </c:pt>
                <c:pt idx="2283">
                  <c:v>0.70074460000000005</c:v>
                </c:pt>
                <c:pt idx="2284">
                  <c:v>0.70074460000000005</c:v>
                </c:pt>
                <c:pt idx="2285">
                  <c:v>0.70074460000000005</c:v>
                </c:pt>
                <c:pt idx="2286">
                  <c:v>0.70074460000000005</c:v>
                </c:pt>
                <c:pt idx="2287">
                  <c:v>0.70074460000000005</c:v>
                </c:pt>
                <c:pt idx="2288">
                  <c:v>0.70074460000000005</c:v>
                </c:pt>
                <c:pt idx="2289">
                  <c:v>0.70074460000000005</c:v>
                </c:pt>
                <c:pt idx="2290">
                  <c:v>0.70074460000000005</c:v>
                </c:pt>
                <c:pt idx="2291">
                  <c:v>0.70074460000000005</c:v>
                </c:pt>
                <c:pt idx="2292">
                  <c:v>0.70074460000000005</c:v>
                </c:pt>
                <c:pt idx="2293">
                  <c:v>0.70074460000000005</c:v>
                </c:pt>
                <c:pt idx="2294">
                  <c:v>0.70074460000000005</c:v>
                </c:pt>
                <c:pt idx="2295">
                  <c:v>0.70074460000000005</c:v>
                </c:pt>
                <c:pt idx="2296">
                  <c:v>0.70074460000000005</c:v>
                </c:pt>
                <c:pt idx="2297">
                  <c:v>0.70074460000000005</c:v>
                </c:pt>
                <c:pt idx="2298">
                  <c:v>0.70074460000000005</c:v>
                </c:pt>
                <c:pt idx="2299">
                  <c:v>0.70074460000000005</c:v>
                </c:pt>
                <c:pt idx="2300">
                  <c:v>0.46522521999999999</c:v>
                </c:pt>
                <c:pt idx="2301">
                  <c:v>0.46522521999999999</c:v>
                </c:pt>
                <c:pt idx="2302">
                  <c:v>0.46522521999999999</c:v>
                </c:pt>
                <c:pt idx="2303">
                  <c:v>0.46522521999999999</c:v>
                </c:pt>
                <c:pt idx="2304">
                  <c:v>0.46522521999999999</c:v>
                </c:pt>
                <c:pt idx="2305">
                  <c:v>0.46522521999999999</c:v>
                </c:pt>
                <c:pt idx="2306">
                  <c:v>0.46522521999999999</c:v>
                </c:pt>
                <c:pt idx="2307">
                  <c:v>0.46522521999999999</c:v>
                </c:pt>
                <c:pt idx="2308">
                  <c:v>0.46522521999999999</c:v>
                </c:pt>
                <c:pt idx="2309">
                  <c:v>0.46522521999999999</c:v>
                </c:pt>
                <c:pt idx="2310">
                  <c:v>0.46522521999999999</c:v>
                </c:pt>
                <c:pt idx="2311">
                  <c:v>0.46522521999999999</c:v>
                </c:pt>
                <c:pt idx="2312">
                  <c:v>0.46522521999999999</c:v>
                </c:pt>
                <c:pt idx="2313">
                  <c:v>0.46522521999999999</c:v>
                </c:pt>
                <c:pt idx="2314">
                  <c:v>0.46522521999999999</c:v>
                </c:pt>
                <c:pt idx="2315">
                  <c:v>0.46522521999999999</c:v>
                </c:pt>
                <c:pt idx="2316">
                  <c:v>0.46522521999999999</c:v>
                </c:pt>
                <c:pt idx="2317">
                  <c:v>0.46522521999999999</c:v>
                </c:pt>
                <c:pt idx="2318">
                  <c:v>0.46522521999999999</c:v>
                </c:pt>
                <c:pt idx="2319">
                  <c:v>0.46522521999999999</c:v>
                </c:pt>
                <c:pt idx="2320">
                  <c:v>0.46522521999999999</c:v>
                </c:pt>
                <c:pt idx="2321">
                  <c:v>0.46522521999999999</c:v>
                </c:pt>
                <c:pt idx="2322">
                  <c:v>0.46522521999999999</c:v>
                </c:pt>
                <c:pt idx="2323">
                  <c:v>0.46522521999999999</c:v>
                </c:pt>
                <c:pt idx="2324">
                  <c:v>0.46522521999999999</c:v>
                </c:pt>
                <c:pt idx="2325">
                  <c:v>0.46522521999999999</c:v>
                </c:pt>
                <c:pt idx="2326">
                  <c:v>0.46522521999999999</c:v>
                </c:pt>
                <c:pt idx="2327">
                  <c:v>0.46522521999999999</c:v>
                </c:pt>
                <c:pt idx="2328">
                  <c:v>0.46522521999999999</c:v>
                </c:pt>
                <c:pt idx="2329">
                  <c:v>0.46522521999999999</c:v>
                </c:pt>
                <c:pt idx="2330">
                  <c:v>0.46522521999999999</c:v>
                </c:pt>
                <c:pt idx="2331">
                  <c:v>0.46522521999999999</c:v>
                </c:pt>
                <c:pt idx="2332">
                  <c:v>0.46522521999999999</c:v>
                </c:pt>
                <c:pt idx="2333">
                  <c:v>0.46522521999999999</c:v>
                </c:pt>
                <c:pt idx="2334">
                  <c:v>0.46522521999999999</c:v>
                </c:pt>
                <c:pt idx="2335">
                  <c:v>0.46522521999999999</c:v>
                </c:pt>
                <c:pt idx="2336">
                  <c:v>0.46522521999999999</c:v>
                </c:pt>
                <c:pt idx="2337">
                  <c:v>0.46522521999999999</c:v>
                </c:pt>
                <c:pt idx="2338">
                  <c:v>0.46522521999999999</c:v>
                </c:pt>
                <c:pt idx="2339">
                  <c:v>0.46522521999999999</c:v>
                </c:pt>
                <c:pt idx="2340">
                  <c:v>0.46522521999999999</c:v>
                </c:pt>
                <c:pt idx="2341">
                  <c:v>0.46522521999999999</c:v>
                </c:pt>
                <c:pt idx="2342">
                  <c:v>0.46522521999999999</c:v>
                </c:pt>
                <c:pt idx="2343">
                  <c:v>0.46522521999999999</c:v>
                </c:pt>
                <c:pt idx="2344">
                  <c:v>0.46522521999999999</c:v>
                </c:pt>
                <c:pt idx="2345">
                  <c:v>0.46522521999999999</c:v>
                </c:pt>
                <c:pt idx="2346">
                  <c:v>0.46522521999999999</c:v>
                </c:pt>
                <c:pt idx="2347">
                  <c:v>0.46522521999999999</c:v>
                </c:pt>
                <c:pt idx="2348">
                  <c:v>0.46522521999999999</c:v>
                </c:pt>
                <c:pt idx="2349">
                  <c:v>0.46522521999999999</c:v>
                </c:pt>
                <c:pt idx="2350">
                  <c:v>0.46522521999999999</c:v>
                </c:pt>
                <c:pt idx="2351">
                  <c:v>0.46522521999999999</c:v>
                </c:pt>
                <c:pt idx="2352">
                  <c:v>0.46522521999999999</c:v>
                </c:pt>
                <c:pt idx="2353">
                  <c:v>0.46522521999999999</c:v>
                </c:pt>
                <c:pt idx="2354">
                  <c:v>0.46522521999999999</c:v>
                </c:pt>
                <c:pt idx="2355">
                  <c:v>0.46522521999999999</c:v>
                </c:pt>
                <c:pt idx="2356">
                  <c:v>0.46522521999999999</c:v>
                </c:pt>
                <c:pt idx="2357">
                  <c:v>0.46522521999999999</c:v>
                </c:pt>
                <c:pt idx="2358">
                  <c:v>0.46522521999999999</c:v>
                </c:pt>
                <c:pt idx="2359">
                  <c:v>0.46522521999999999</c:v>
                </c:pt>
                <c:pt idx="2360">
                  <c:v>0.46522521999999999</c:v>
                </c:pt>
                <c:pt idx="2361">
                  <c:v>0.46522521999999999</c:v>
                </c:pt>
                <c:pt idx="2362">
                  <c:v>0.46522521999999999</c:v>
                </c:pt>
                <c:pt idx="2363">
                  <c:v>0.46522521999999999</c:v>
                </c:pt>
                <c:pt idx="2364">
                  <c:v>0.46522521999999999</c:v>
                </c:pt>
                <c:pt idx="2365">
                  <c:v>0.46522521999999999</c:v>
                </c:pt>
                <c:pt idx="2366">
                  <c:v>0.46522521999999999</c:v>
                </c:pt>
                <c:pt idx="2367">
                  <c:v>0.46522521999999999</c:v>
                </c:pt>
                <c:pt idx="2368">
                  <c:v>0.46522521999999999</c:v>
                </c:pt>
                <c:pt idx="2369">
                  <c:v>0.46522521999999999</c:v>
                </c:pt>
                <c:pt idx="2370">
                  <c:v>0.46522521999999999</c:v>
                </c:pt>
                <c:pt idx="2371">
                  <c:v>0.46522521999999999</c:v>
                </c:pt>
                <c:pt idx="2372">
                  <c:v>0.46522521999999999</c:v>
                </c:pt>
                <c:pt idx="2373">
                  <c:v>0.46522521999999999</c:v>
                </c:pt>
                <c:pt idx="2374">
                  <c:v>0.46522521999999999</c:v>
                </c:pt>
                <c:pt idx="2375">
                  <c:v>0.46522521999999999</c:v>
                </c:pt>
                <c:pt idx="2376">
                  <c:v>0.46522521999999999</c:v>
                </c:pt>
                <c:pt idx="2377">
                  <c:v>0.46522521999999999</c:v>
                </c:pt>
                <c:pt idx="2378">
                  <c:v>0.46522521999999999</c:v>
                </c:pt>
                <c:pt idx="2379">
                  <c:v>0.46522521999999999</c:v>
                </c:pt>
                <c:pt idx="2380">
                  <c:v>0.46522521999999999</c:v>
                </c:pt>
                <c:pt idx="2381">
                  <c:v>0.46522521999999999</c:v>
                </c:pt>
                <c:pt idx="2382">
                  <c:v>0.46522521999999999</c:v>
                </c:pt>
                <c:pt idx="2383">
                  <c:v>0.46522521999999999</c:v>
                </c:pt>
                <c:pt idx="2384">
                  <c:v>0.46522521999999999</c:v>
                </c:pt>
                <c:pt idx="2385">
                  <c:v>0.46522521999999999</c:v>
                </c:pt>
                <c:pt idx="2386">
                  <c:v>0.46522521999999999</c:v>
                </c:pt>
                <c:pt idx="2387">
                  <c:v>0.46522521999999999</c:v>
                </c:pt>
                <c:pt idx="2388">
                  <c:v>0.46522521999999999</c:v>
                </c:pt>
                <c:pt idx="2389">
                  <c:v>0.46522521999999999</c:v>
                </c:pt>
                <c:pt idx="2390">
                  <c:v>0.46522521999999999</c:v>
                </c:pt>
                <c:pt idx="2391">
                  <c:v>0.46522521999999999</c:v>
                </c:pt>
                <c:pt idx="2392">
                  <c:v>0.46522521999999999</c:v>
                </c:pt>
                <c:pt idx="2393">
                  <c:v>0.46522521999999999</c:v>
                </c:pt>
                <c:pt idx="2394">
                  <c:v>0.46522521999999999</c:v>
                </c:pt>
                <c:pt idx="2395">
                  <c:v>0.46522521999999999</c:v>
                </c:pt>
                <c:pt idx="2396">
                  <c:v>0.46522521999999999</c:v>
                </c:pt>
                <c:pt idx="2397">
                  <c:v>0.46522521999999999</c:v>
                </c:pt>
                <c:pt idx="2398">
                  <c:v>0.46522521999999999</c:v>
                </c:pt>
                <c:pt idx="2399">
                  <c:v>0.46522521999999999</c:v>
                </c:pt>
                <c:pt idx="2400">
                  <c:v>0.22970199999999999</c:v>
                </c:pt>
                <c:pt idx="2401">
                  <c:v>0.22970199999999999</c:v>
                </c:pt>
                <c:pt idx="2402">
                  <c:v>0.22970199999999999</c:v>
                </c:pt>
                <c:pt idx="2403">
                  <c:v>0.22970199999999999</c:v>
                </c:pt>
                <c:pt idx="2404">
                  <c:v>0.22970199999999999</c:v>
                </c:pt>
                <c:pt idx="2405">
                  <c:v>0.22970199999999999</c:v>
                </c:pt>
                <c:pt idx="2406">
                  <c:v>0.22970199999999999</c:v>
                </c:pt>
                <c:pt idx="2407">
                  <c:v>0.22970199999999999</c:v>
                </c:pt>
                <c:pt idx="2408">
                  <c:v>0.22970199999999999</c:v>
                </c:pt>
                <c:pt idx="2409">
                  <c:v>0.22970199999999999</c:v>
                </c:pt>
                <c:pt idx="2410">
                  <c:v>0.22970199999999999</c:v>
                </c:pt>
                <c:pt idx="2411">
                  <c:v>0.22970199999999999</c:v>
                </c:pt>
                <c:pt idx="2412">
                  <c:v>0.22970199999999999</c:v>
                </c:pt>
                <c:pt idx="2413">
                  <c:v>0.22970199999999999</c:v>
                </c:pt>
                <c:pt idx="2414">
                  <c:v>0.22970199999999999</c:v>
                </c:pt>
                <c:pt idx="2415">
                  <c:v>0.22970199999999999</c:v>
                </c:pt>
                <c:pt idx="2416">
                  <c:v>0.22970199999999999</c:v>
                </c:pt>
                <c:pt idx="2417">
                  <c:v>0.22970199999999999</c:v>
                </c:pt>
                <c:pt idx="2418">
                  <c:v>0.22970199999999999</c:v>
                </c:pt>
                <c:pt idx="2419">
                  <c:v>0.22970199999999999</c:v>
                </c:pt>
                <c:pt idx="2420">
                  <c:v>0.22970199999999999</c:v>
                </c:pt>
                <c:pt idx="2421">
                  <c:v>0.22970199999999999</c:v>
                </c:pt>
                <c:pt idx="2422">
                  <c:v>0.22970199999999999</c:v>
                </c:pt>
                <c:pt idx="2423">
                  <c:v>0.22970199999999999</c:v>
                </c:pt>
                <c:pt idx="2424">
                  <c:v>0.22970199999999999</c:v>
                </c:pt>
                <c:pt idx="2425">
                  <c:v>0.22970199999999999</c:v>
                </c:pt>
                <c:pt idx="2426">
                  <c:v>0.22970199999999999</c:v>
                </c:pt>
                <c:pt idx="2427">
                  <c:v>0.22970199999999999</c:v>
                </c:pt>
                <c:pt idx="2428">
                  <c:v>0.22970199999999999</c:v>
                </c:pt>
                <c:pt idx="2429">
                  <c:v>0.22970199999999999</c:v>
                </c:pt>
                <c:pt idx="2430">
                  <c:v>0.22970199999999999</c:v>
                </c:pt>
                <c:pt idx="2431">
                  <c:v>0.22970199999999999</c:v>
                </c:pt>
                <c:pt idx="2432">
                  <c:v>0.22970199999999999</c:v>
                </c:pt>
                <c:pt idx="2433">
                  <c:v>0.22970199999999999</c:v>
                </c:pt>
                <c:pt idx="2434">
                  <c:v>0.22970199999999999</c:v>
                </c:pt>
                <c:pt idx="2435">
                  <c:v>0.22970199999999999</c:v>
                </c:pt>
                <c:pt idx="2436">
                  <c:v>0.22970199999999999</c:v>
                </c:pt>
                <c:pt idx="2437">
                  <c:v>0.22970199999999999</c:v>
                </c:pt>
                <c:pt idx="2438">
                  <c:v>0.22970199999999999</c:v>
                </c:pt>
                <c:pt idx="2439">
                  <c:v>0.22970199999999999</c:v>
                </c:pt>
                <c:pt idx="2440">
                  <c:v>0.22970199999999999</c:v>
                </c:pt>
                <c:pt idx="2441">
                  <c:v>0.22970199999999999</c:v>
                </c:pt>
                <c:pt idx="2442">
                  <c:v>0.22970199999999999</c:v>
                </c:pt>
                <c:pt idx="2443">
                  <c:v>0.22970199999999999</c:v>
                </c:pt>
                <c:pt idx="2444">
                  <c:v>0.22970199999999999</c:v>
                </c:pt>
                <c:pt idx="2445">
                  <c:v>0.22970199999999999</c:v>
                </c:pt>
                <c:pt idx="2446">
                  <c:v>0.22970199999999999</c:v>
                </c:pt>
                <c:pt idx="2447">
                  <c:v>0.22970199999999999</c:v>
                </c:pt>
                <c:pt idx="2448">
                  <c:v>0.22970199999999999</c:v>
                </c:pt>
                <c:pt idx="2449">
                  <c:v>0.22970199999999999</c:v>
                </c:pt>
                <c:pt idx="2450">
                  <c:v>0.22970199999999999</c:v>
                </c:pt>
                <c:pt idx="2451">
                  <c:v>0.22970199999999999</c:v>
                </c:pt>
                <c:pt idx="2452">
                  <c:v>0.22970199999999999</c:v>
                </c:pt>
                <c:pt idx="2453">
                  <c:v>0.22970199999999999</c:v>
                </c:pt>
                <c:pt idx="2454">
                  <c:v>0.22970199999999999</c:v>
                </c:pt>
                <c:pt idx="2455">
                  <c:v>0.22970199999999999</c:v>
                </c:pt>
                <c:pt idx="2456">
                  <c:v>0.22970199999999999</c:v>
                </c:pt>
                <c:pt idx="2457">
                  <c:v>0.22970199999999999</c:v>
                </c:pt>
                <c:pt idx="2458">
                  <c:v>0.22970199999999999</c:v>
                </c:pt>
                <c:pt idx="2459">
                  <c:v>0.22970199999999999</c:v>
                </c:pt>
                <c:pt idx="2460">
                  <c:v>0.22970199999999999</c:v>
                </c:pt>
                <c:pt idx="2461">
                  <c:v>0.22970199999999999</c:v>
                </c:pt>
                <c:pt idx="2462">
                  <c:v>0.22970199999999999</c:v>
                </c:pt>
                <c:pt idx="2463">
                  <c:v>0.22970199999999999</c:v>
                </c:pt>
                <c:pt idx="2464">
                  <c:v>0.22970199999999999</c:v>
                </c:pt>
                <c:pt idx="2465">
                  <c:v>0.22970199999999999</c:v>
                </c:pt>
                <c:pt idx="2466">
                  <c:v>0.22970199999999999</c:v>
                </c:pt>
                <c:pt idx="2467">
                  <c:v>0.22970199999999999</c:v>
                </c:pt>
                <c:pt idx="2468">
                  <c:v>0.22970199999999999</c:v>
                </c:pt>
                <c:pt idx="2469">
                  <c:v>0.22970199999999999</c:v>
                </c:pt>
                <c:pt idx="2470">
                  <c:v>0.22970199999999999</c:v>
                </c:pt>
                <c:pt idx="2471">
                  <c:v>0.22970199999999999</c:v>
                </c:pt>
                <c:pt idx="2472">
                  <c:v>0.22970199999999999</c:v>
                </c:pt>
                <c:pt idx="2473">
                  <c:v>0.22970199999999999</c:v>
                </c:pt>
                <c:pt idx="2474">
                  <c:v>0.22970199999999999</c:v>
                </c:pt>
                <c:pt idx="2475">
                  <c:v>0.22970199999999999</c:v>
                </c:pt>
                <c:pt idx="2476">
                  <c:v>0.22970199999999999</c:v>
                </c:pt>
                <c:pt idx="2477">
                  <c:v>0.22970199999999999</c:v>
                </c:pt>
                <c:pt idx="2478">
                  <c:v>0.22970199999999999</c:v>
                </c:pt>
                <c:pt idx="2479">
                  <c:v>0.22970199999999999</c:v>
                </c:pt>
                <c:pt idx="2480">
                  <c:v>0.22970199999999999</c:v>
                </c:pt>
                <c:pt idx="2481">
                  <c:v>0.22970199999999999</c:v>
                </c:pt>
                <c:pt idx="2482">
                  <c:v>0.22970199999999999</c:v>
                </c:pt>
                <c:pt idx="2483">
                  <c:v>0.22970199999999999</c:v>
                </c:pt>
                <c:pt idx="2484">
                  <c:v>0.22970199999999999</c:v>
                </c:pt>
                <c:pt idx="2485">
                  <c:v>0.22970199999999999</c:v>
                </c:pt>
                <c:pt idx="2486">
                  <c:v>0.22970199999999999</c:v>
                </c:pt>
                <c:pt idx="2487">
                  <c:v>0.22970199999999999</c:v>
                </c:pt>
                <c:pt idx="2488">
                  <c:v>0.22970199999999999</c:v>
                </c:pt>
                <c:pt idx="2489">
                  <c:v>0.22970199999999999</c:v>
                </c:pt>
                <c:pt idx="2490">
                  <c:v>0.22970199999999999</c:v>
                </c:pt>
                <c:pt idx="2491">
                  <c:v>0.22970199999999999</c:v>
                </c:pt>
                <c:pt idx="2492">
                  <c:v>0.22970199999999999</c:v>
                </c:pt>
                <c:pt idx="2493">
                  <c:v>0.22970199999999999</c:v>
                </c:pt>
                <c:pt idx="2494">
                  <c:v>0.22970199999999999</c:v>
                </c:pt>
                <c:pt idx="2495">
                  <c:v>0.22970199999999999</c:v>
                </c:pt>
                <c:pt idx="2496">
                  <c:v>0.22970199999999999</c:v>
                </c:pt>
                <c:pt idx="2497">
                  <c:v>0.22970199999999999</c:v>
                </c:pt>
                <c:pt idx="2498">
                  <c:v>0.22970199999999999</c:v>
                </c:pt>
                <c:pt idx="2499">
                  <c:v>0.22970199999999999</c:v>
                </c:pt>
                <c:pt idx="2500">
                  <c:v>0.99417880000000003</c:v>
                </c:pt>
                <c:pt idx="2501">
                  <c:v>0.99417880000000003</c:v>
                </c:pt>
                <c:pt idx="2502">
                  <c:v>0.99417880000000003</c:v>
                </c:pt>
                <c:pt idx="2503">
                  <c:v>0.99417880000000003</c:v>
                </c:pt>
                <c:pt idx="2504">
                  <c:v>0.99417880000000003</c:v>
                </c:pt>
                <c:pt idx="2505">
                  <c:v>0.99417880000000003</c:v>
                </c:pt>
                <c:pt idx="2506">
                  <c:v>0.99417880000000003</c:v>
                </c:pt>
                <c:pt idx="2507">
                  <c:v>0.99417880000000003</c:v>
                </c:pt>
                <c:pt idx="2508">
                  <c:v>0.99417880000000003</c:v>
                </c:pt>
                <c:pt idx="2509">
                  <c:v>0.99417880000000003</c:v>
                </c:pt>
                <c:pt idx="2510">
                  <c:v>0.99417880000000003</c:v>
                </c:pt>
                <c:pt idx="2511">
                  <c:v>0.99417880000000003</c:v>
                </c:pt>
                <c:pt idx="2512">
                  <c:v>0.99417880000000003</c:v>
                </c:pt>
                <c:pt idx="2513">
                  <c:v>0.99417880000000003</c:v>
                </c:pt>
                <c:pt idx="2514">
                  <c:v>0.99417880000000003</c:v>
                </c:pt>
                <c:pt idx="2515">
                  <c:v>0.99417880000000003</c:v>
                </c:pt>
                <c:pt idx="2516">
                  <c:v>0.99417880000000003</c:v>
                </c:pt>
                <c:pt idx="2517">
                  <c:v>0.99417880000000003</c:v>
                </c:pt>
                <c:pt idx="2518">
                  <c:v>0.99417880000000003</c:v>
                </c:pt>
                <c:pt idx="2519">
                  <c:v>0.99417880000000003</c:v>
                </c:pt>
                <c:pt idx="2520">
                  <c:v>0.99417880000000003</c:v>
                </c:pt>
                <c:pt idx="2521">
                  <c:v>0.99417880000000003</c:v>
                </c:pt>
                <c:pt idx="2522">
                  <c:v>0.99417880000000003</c:v>
                </c:pt>
                <c:pt idx="2523">
                  <c:v>0.99417880000000003</c:v>
                </c:pt>
                <c:pt idx="2524">
                  <c:v>0.99417880000000003</c:v>
                </c:pt>
                <c:pt idx="2525">
                  <c:v>0.99417880000000003</c:v>
                </c:pt>
                <c:pt idx="2526">
                  <c:v>0.99417880000000003</c:v>
                </c:pt>
                <c:pt idx="2527">
                  <c:v>0.99417880000000003</c:v>
                </c:pt>
                <c:pt idx="2528">
                  <c:v>0.99417880000000003</c:v>
                </c:pt>
                <c:pt idx="2529">
                  <c:v>0.99417880000000003</c:v>
                </c:pt>
                <c:pt idx="2530">
                  <c:v>0.99417880000000003</c:v>
                </c:pt>
                <c:pt idx="2531">
                  <c:v>0.99417880000000003</c:v>
                </c:pt>
                <c:pt idx="2532">
                  <c:v>0.99417880000000003</c:v>
                </c:pt>
                <c:pt idx="2533">
                  <c:v>0.99417880000000003</c:v>
                </c:pt>
                <c:pt idx="2534">
                  <c:v>0.99417880000000003</c:v>
                </c:pt>
                <c:pt idx="2535">
                  <c:v>0.99417880000000003</c:v>
                </c:pt>
                <c:pt idx="2536">
                  <c:v>0.99417880000000003</c:v>
                </c:pt>
                <c:pt idx="2537">
                  <c:v>0.99417880000000003</c:v>
                </c:pt>
                <c:pt idx="2538">
                  <c:v>0.99417880000000003</c:v>
                </c:pt>
                <c:pt idx="2539">
                  <c:v>0.99417880000000003</c:v>
                </c:pt>
                <c:pt idx="2540">
                  <c:v>0.99417880000000003</c:v>
                </c:pt>
                <c:pt idx="2541">
                  <c:v>0.99417880000000003</c:v>
                </c:pt>
                <c:pt idx="2542">
                  <c:v>0.99417880000000003</c:v>
                </c:pt>
                <c:pt idx="2543">
                  <c:v>0.99417880000000003</c:v>
                </c:pt>
                <c:pt idx="2544">
                  <c:v>0.99417880000000003</c:v>
                </c:pt>
                <c:pt idx="2545">
                  <c:v>0.99417880000000003</c:v>
                </c:pt>
                <c:pt idx="2546">
                  <c:v>0.99417880000000003</c:v>
                </c:pt>
                <c:pt idx="2547">
                  <c:v>0.99417880000000003</c:v>
                </c:pt>
                <c:pt idx="2548">
                  <c:v>0.99417880000000003</c:v>
                </c:pt>
                <c:pt idx="2549">
                  <c:v>0.99417880000000003</c:v>
                </c:pt>
                <c:pt idx="2550">
                  <c:v>0.99417880000000003</c:v>
                </c:pt>
                <c:pt idx="2551">
                  <c:v>0.99417880000000003</c:v>
                </c:pt>
                <c:pt idx="2552">
                  <c:v>0.99417880000000003</c:v>
                </c:pt>
                <c:pt idx="2553">
                  <c:v>0.99417880000000003</c:v>
                </c:pt>
                <c:pt idx="2554">
                  <c:v>0.99417880000000003</c:v>
                </c:pt>
                <c:pt idx="2555">
                  <c:v>0.99417880000000003</c:v>
                </c:pt>
                <c:pt idx="2556">
                  <c:v>0.99417880000000003</c:v>
                </c:pt>
                <c:pt idx="2557">
                  <c:v>0.99417880000000003</c:v>
                </c:pt>
                <c:pt idx="2558">
                  <c:v>0.99417880000000003</c:v>
                </c:pt>
                <c:pt idx="2559">
                  <c:v>0.99417880000000003</c:v>
                </c:pt>
                <c:pt idx="2560">
                  <c:v>0.99417880000000003</c:v>
                </c:pt>
                <c:pt idx="2561">
                  <c:v>0.99417880000000003</c:v>
                </c:pt>
                <c:pt idx="2562">
                  <c:v>0.99417880000000003</c:v>
                </c:pt>
                <c:pt idx="2563">
                  <c:v>0.99417880000000003</c:v>
                </c:pt>
                <c:pt idx="2564">
                  <c:v>0.99417880000000003</c:v>
                </c:pt>
                <c:pt idx="2565">
                  <c:v>0.99417880000000003</c:v>
                </c:pt>
                <c:pt idx="2566">
                  <c:v>0.99417880000000003</c:v>
                </c:pt>
                <c:pt idx="2567">
                  <c:v>0.99417880000000003</c:v>
                </c:pt>
                <c:pt idx="2568">
                  <c:v>0.99417880000000003</c:v>
                </c:pt>
                <c:pt idx="2569">
                  <c:v>0.99417880000000003</c:v>
                </c:pt>
                <c:pt idx="2570">
                  <c:v>0.99417880000000003</c:v>
                </c:pt>
                <c:pt idx="2571">
                  <c:v>0.99417880000000003</c:v>
                </c:pt>
                <c:pt idx="2572">
                  <c:v>0.99417880000000003</c:v>
                </c:pt>
                <c:pt idx="2573">
                  <c:v>0.99417880000000003</c:v>
                </c:pt>
                <c:pt idx="2574">
                  <c:v>0.99417880000000003</c:v>
                </c:pt>
                <c:pt idx="2575">
                  <c:v>0.99417880000000003</c:v>
                </c:pt>
                <c:pt idx="2576">
                  <c:v>0.99417880000000003</c:v>
                </c:pt>
                <c:pt idx="2577">
                  <c:v>0.99417880000000003</c:v>
                </c:pt>
                <c:pt idx="2578">
                  <c:v>0.99417880000000003</c:v>
                </c:pt>
                <c:pt idx="2579">
                  <c:v>0.99417880000000003</c:v>
                </c:pt>
                <c:pt idx="2580">
                  <c:v>0.99417880000000003</c:v>
                </c:pt>
                <c:pt idx="2581">
                  <c:v>0.99417880000000003</c:v>
                </c:pt>
                <c:pt idx="2582">
                  <c:v>0.99417880000000003</c:v>
                </c:pt>
                <c:pt idx="2583">
                  <c:v>0.99417880000000003</c:v>
                </c:pt>
                <c:pt idx="2584">
                  <c:v>0.99417880000000003</c:v>
                </c:pt>
                <c:pt idx="2585">
                  <c:v>0.99417880000000003</c:v>
                </c:pt>
                <c:pt idx="2586">
                  <c:v>0.99417880000000003</c:v>
                </c:pt>
                <c:pt idx="2587">
                  <c:v>0.99417880000000003</c:v>
                </c:pt>
                <c:pt idx="2588">
                  <c:v>0.99417880000000003</c:v>
                </c:pt>
                <c:pt idx="2589">
                  <c:v>0.99417880000000003</c:v>
                </c:pt>
                <c:pt idx="2590">
                  <c:v>0.99417880000000003</c:v>
                </c:pt>
                <c:pt idx="2591">
                  <c:v>0.99417880000000003</c:v>
                </c:pt>
                <c:pt idx="2592">
                  <c:v>0.99417880000000003</c:v>
                </c:pt>
                <c:pt idx="2593">
                  <c:v>0.99417880000000003</c:v>
                </c:pt>
                <c:pt idx="2594">
                  <c:v>0.99417880000000003</c:v>
                </c:pt>
                <c:pt idx="2595">
                  <c:v>0.99417880000000003</c:v>
                </c:pt>
                <c:pt idx="2596">
                  <c:v>0.99417880000000003</c:v>
                </c:pt>
                <c:pt idx="2597">
                  <c:v>0.99417880000000003</c:v>
                </c:pt>
                <c:pt idx="2598">
                  <c:v>0.99417880000000003</c:v>
                </c:pt>
                <c:pt idx="2599">
                  <c:v>0.99417880000000003</c:v>
                </c:pt>
                <c:pt idx="2600">
                  <c:v>0.75865554999999996</c:v>
                </c:pt>
                <c:pt idx="2601">
                  <c:v>0.75865554999999996</c:v>
                </c:pt>
                <c:pt idx="2602">
                  <c:v>0.75865554999999996</c:v>
                </c:pt>
                <c:pt idx="2603">
                  <c:v>0.75865554999999996</c:v>
                </c:pt>
                <c:pt idx="2604">
                  <c:v>0.75865554999999996</c:v>
                </c:pt>
                <c:pt idx="2605">
                  <c:v>0.75865554999999996</c:v>
                </c:pt>
                <c:pt idx="2606">
                  <c:v>0.75865554999999996</c:v>
                </c:pt>
                <c:pt idx="2607">
                  <c:v>0.75865554999999996</c:v>
                </c:pt>
                <c:pt idx="2608">
                  <c:v>0.75865554999999996</c:v>
                </c:pt>
                <c:pt idx="2609">
                  <c:v>0.75865554999999996</c:v>
                </c:pt>
                <c:pt idx="2610">
                  <c:v>0.75865554999999996</c:v>
                </c:pt>
                <c:pt idx="2611">
                  <c:v>0.75865554999999996</c:v>
                </c:pt>
                <c:pt idx="2612">
                  <c:v>0.75865554999999996</c:v>
                </c:pt>
                <c:pt idx="2613">
                  <c:v>0.75865554999999996</c:v>
                </c:pt>
                <c:pt idx="2614">
                  <c:v>0.75865554999999996</c:v>
                </c:pt>
                <c:pt idx="2615">
                  <c:v>0.75865554999999996</c:v>
                </c:pt>
                <c:pt idx="2616">
                  <c:v>0.75865554999999996</c:v>
                </c:pt>
                <c:pt idx="2617">
                  <c:v>0.75865554999999996</c:v>
                </c:pt>
                <c:pt idx="2618">
                  <c:v>0.75865554999999996</c:v>
                </c:pt>
                <c:pt idx="2619">
                  <c:v>0.75865554999999996</c:v>
                </c:pt>
                <c:pt idx="2620">
                  <c:v>0.75865554999999996</c:v>
                </c:pt>
                <c:pt idx="2621">
                  <c:v>0.75865554999999996</c:v>
                </c:pt>
                <c:pt idx="2622">
                  <c:v>0.75865554999999996</c:v>
                </c:pt>
                <c:pt idx="2623">
                  <c:v>0.75865554999999996</c:v>
                </c:pt>
                <c:pt idx="2624">
                  <c:v>0.75865554999999996</c:v>
                </c:pt>
                <c:pt idx="2625">
                  <c:v>0.75865554999999996</c:v>
                </c:pt>
                <c:pt idx="2626">
                  <c:v>0.75865554999999996</c:v>
                </c:pt>
                <c:pt idx="2627">
                  <c:v>0.75865554999999996</c:v>
                </c:pt>
                <c:pt idx="2628">
                  <c:v>0.75865554999999996</c:v>
                </c:pt>
                <c:pt idx="2629">
                  <c:v>0.75865554999999996</c:v>
                </c:pt>
                <c:pt idx="2630">
                  <c:v>0.75865554999999996</c:v>
                </c:pt>
                <c:pt idx="2631">
                  <c:v>0.75865554999999996</c:v>
                </c:pt>
                <c:pt idx="2632">
                  <c:v>0.75865554999999996</c:v>
                </c:pt>
                <c:pt idx="2633">
                  <c:v>0.75865554999999996</c:v>
                </c:pt>
                <c:pt idx="2634">
                  <c:v>0.75865554999999996</c:v>
                </c:pt>
                <c:pt idx="2635">
                  <c:v>0.75865554999999996</c:v>
                </c:pt>
                <c:pt idx="2636">
                  <c:v>0.75865554999999996</c:v>
                </c:pt>
                <c:pt idx="2637">
                  <c:v>0.75865554999999996</c:v>
                </c:pt>
                <c:pt idx="2638">
                  <c:v>0.75865554999999996</c:v>
                </c:pt>
                <c:pt idx="2639">
                  <c:v>0.75865554999999996</c:v>
                </c:pt>
                <c:pt idx="2640">
                  <c:v>0.75865554999999996</c:v>
                </c:pt>
                <c:pt idx="2641">
                  <c:v>0.75865554999999996</c:v>
                </c:pt>
                <c:pt idx="2642">
                  <c:v>0.75865554999999996</c:v>
                </c:pt>
                <c:pt idx="2643">
                  <c:v>0.75865554999999996</c:v>
                </c:pt>
                <c:pt idx="2644">
                  <c:v>0.75865554999999996</c:v>
                </c:pt>
                <c:pt idx="2645">
                  <c:v>0.75865554999999996</c:v>
                </c:pt>
                <c:pt idx="2646">
                  <c:v>0.75865554999999996</c:v>
                </c:pt>
                <c:pt idx="2647">
                  <c:v>0.75865554999999996</c:v>
                </c:pt>
                <c:pt idx="2648">
                  <c:v>0.75865554999999996</c:v>
                </c:pt>
                <c:pt idx="2649">
                  <c:v>0.75865554999999996</c:v>
                </c:pt>
                <c:pt idx="2650">
                  <c:v>0.75865554999999996</c:v>
                </c:pt>
                <c:pt idx="2651">
                  <c:v>0.75865554999999996</c:v>
                </c:pt>
                <c:pt idx="2652">
                  <c:v>0.75865554999999996</c:v>
                </c:pt>
                <c:pt idx="2653">
                  <c:v>0.75865554999999996</c:v>
                </c:pt>
                <c:pt idx="2654">
                  <c:v>0.75865554999999996</c:v>
                </c:pt>
                <c:pt idx="2655">
                  <c:v>0.75865554999999996</c:v>
                </c:pt>
                <c:pt idx="2656">
                  <c:v>0.75865554999999996</c:v>
                </c:pt>
                <c:pt idx="2657">
                  <c:v>0.75865554999999996</c:v>
                </c:pt>
                <c:pt idx="2658">
                  <c:v>0.75865554999999996</c:v>
                </c:pt>
                <c:pt idx="2659">
                  <c:v>0.75865554999999996</c:v>
                </c:pt>
                <c:pt idx="2660">
                  <c:v>0.75865554999999996</c:v>
                </c:pt>
                <c:pt idx="2661">
                  <c:v>0.75865554999999996</c:v>
                </c:pt>
                <c:pt idx="2662">
                  <c:v>0.75865554999999996</c:v>
                </c:pt>
                <c:pt idx="2663">
                  <c:v>0.75865554999999996</c:v>
                </c:pt>
                <c:pt idx="2664">
                  <c:v>0.75865554999999996</c:v>
                </c:pt>
                <c:pt idx="2665">
                  <c:v>0.75865554999999996</c:v>
                </c:pt>
                <c:pt idx="2666">
                  <c:v>0.75865554999999996</c:v>
                </c:pt>
                <c:pt idx="2667">
                  <c:v>0.75865554999999996</c:v>
                </c:pt>
                <c:pt idx="2668">
                  <c:v>0.75865554999999996</c:v>
                </c:pt>
                <c:pt idx="2669">
                  <c:v>0.75865554999999996</c:v>
                </c:pt>
                <c:pt idx="2670">
                  <c:v>0.75865554999999996</c:v>
                </c:pt>
                <c:pt idx="2671">
                  <c:v>0.75865554999999996</c:v>
                </c:pt>
                <c:pt idx="2672">
                  <c:v>0.75865554999999996</c:v>
                </c:pt>
                <c:pt idx="2673">
                  <c:v>0.75865554999999996</c:v>
                </c:pt>
                <c:pt idx="2674">
                  <c:v>0.75865554999999996</c:v>
                </c:pt>
                <c:pt idx="2675">
                  <c:v>0.75865554999999996</c:v>
                </c:pt>
                <c:pt idx="2676">
                  <c:v>0.75865554999999996</c:v>
                </c:pt>
                <c:pt idx="2677">
                  <c:v>0.75865554999999996</c:v>
                </c:pt>
                <c:pt idx="2678">
                  <c:v>0.75865554999999996</c:v>
                </c:pt>
                <c:pt idx="2679">
                  <c:v>0.75865554999999996</c:v>
                </c:pt>
                <c:pt idx="2680">
                  <c:v>0.75865554999999996</c:v>
                </c:pt>
                <c:pt idx="2681">
                  <c:v>0.75865554999999996</c:v>
                </c:pt>
                <c:pt idx="2682">
                  <c:v>0.75865554999999996</c:v>
                </c:pt>
                <c:pt idx="2683">
                  <c:v>0.75865554999999996</c:v>
                </c:pt>
                <c:pt idx="2684">
                  <c:v>0.75865554999999996</c:v>
                </c:pt>
                <c:pt idx="2685">
                  <c:v>0.75865554999999996</c:v>
                </c:pt>
                <c:pt idx="2686">
                  <c:v>0.75865554999999996</c:v>
                </c:pt>
                <c:pt idx="2687">
                  <c:v>0.75865554999999996</c:v>
                </c:pt>
                <c:pt idx="2688">
                  <c:v>0.75865554999999996</c:v>
                </c:pt>
                <c:pt idx="2689">
                  <c:v>0.75865554999999996</c:v>
                </c:pt>
                <c:pt idx="2690">
                  <c:v>0.75865554999999996</c:v>
                </c:pt>
                <c:pt idx="2691">
                  <c:v>0.75865554999999996</c:v>
                </c:pt>
                <c:pt idx="2692">
                  <c:v>0.75865554999999996</c:v>
                </c:pt>
                <c:pt idx="2693">
                  <c:v>0.75865554999999996</c:v>
                </c:pt>
                <c:pt idx="2694">
                  <c:v>0.75865554999999996</c:v>
                </c:pt>
                <c:pt idx="2695">
                  <c:v>0.75865554999999996</c:v>
                </c:pt>
                <c:pt idx="2696">
                  <c:v>0.75865554999999996</c:v>
                </c:pt>
                <c:pt idx="2697">
                  <c:v>0.75865554999999996</c:v>
                </c:pt>
                <c:pt idx="2698">
                  <c:v>0.75865554999999996</c:v>
                </c:pt>
                <c:pt idx="2699">
                  <c:v>0.75865554999999996</c:v>
                </c:pt>
                <c:pt idx="2700">
                  <c:v>0.52313613999999997</c:v>
                </c:pt>
                <c:pt idx="2701">
                  <c:v>0.52313613999999997</c:v>
                </c:pt>
                <c:pt idx="2702">
                  <c:v>0.52313613999999997</c:v>
                </c:pt>
                <c:pt idx="2703">
                  <c:v>0.52313613999999997</c:v>
                </c:pt>
                <c:pt idx="2704">
                  <c:v>0.52313613999999997</c:v>
                </c:pt>
                <c:pt idx="2705">
                  <c:v>0.52313613999999997</c:v>
                </c:pt>
                <c:pt idx="2706">
                  <c:v>0.52313613999999997</c:v>
                </c:pt>
                <c:pt idx="2707">
                  <c:v>0.52313613999999997</c:v>
                </c:pt>
                <c:pt idx="2708">
                  <c:v>0.52313613999999997</c:v>
                </c:pt>
                <c:pt idx="2709">
                  <c:v>0.52313613999999997</c:v>
                </c:pt>
                <c:pt idx="2710">
                  <c:v>0.52313613999999997</c:v>
                </c:pt>
                <c:pt idx="2711">
                  <c:v>0.52313613999999997</c:v>
                </c:pt>
                <c:pt idx="2712">
                  <c:v>0.52313613999999997</c:v>
                </c:pt>
                <c:pt idx="2713">
                  <c:v>0.52313613999999997</c:v>
                </c:pt>
                <c:pt idx="2714">
                  <c:v>0.52313613999999997</c:v>
                </c:pt>
                <c:pt idx="2715">
                  <c:v>0.52313613999999997</c:v>
                </c:pt>
                <c:pt idx="2716">
                  <c:v>0.52313613999999997</c:v>
                </c:pt>
                <c:pt idx="2717">
                  <c:v>0.52313613999999997</c:v>
                </c:pt>
                <c:pt idx="2718">
                  <c:v>0.52313613999999997</c:v>
                </c:pt>
                <c:pt idx="2719">
                  <c:v>0.52313613999999997</c:v>
                </c:pt>
                <c:pt idx="2720">
                  <c:v>0.52313613999999997</c:v>
                </c:pt>
                <c:pt idx="2721">
                  <c:v>0.52313613999999997</c:v>
                </c:pt>
                <c:pt idx="2722">
                  <c:v>0.52313613999999997</c:v>
                </c:pt>
                <c:pt idx="2723">
                  <c:v>0.52313613999999997</c:v>
                </c:pt>
                <c:pt idx="2724">
                  <c:v>0.52313613999999997</c:v>
                </c:pt>
                <c:pt idx="2725">
                  <c:v>0.52313613999999997</c:v>
                </c:pt>
                <c:pt idx="2726">
                  <c:v>0.52313613999999997</c:v>
                </c:pt>
                <c:pt idx="2727">
                  <c:v>0.52313613999999997</c:v>
                </c:pt>
                <c:pt idx="2728">
                  <c:v>0.52313613999999997</c:v>
                </c:pt>
                <c:pt idx="2729">
                  <c:v>0.52313613999999997</c:v>
                </c:pt>
                <c:pt idx="2730">
                  <c:v>0.52313613999999997</c:v>
                </c:pt>
                <c:pt idx="2731">
                  <c:v>0.52313613999999997</c:v>
                </c:pt>
                <c:pt idx="2732">
                  <c:v>0.52313613999999997</c:v>
                </c:pt>
                <c:pt idx="2733">
                  <c:v>0.52313613999999997</c:v>
                </c:pt>
                <c:pt idx="2734">
                  <c:v>0.52313613999999997</c:v>
                </c:pt>
                <c:pt idx="2735">
                  <c:v>0.52313613999999997</c:v>
                </c:pt>
                <c:pt idx="2736">
                  <c:v>0.52313613999999997</c:v>
                </c:pt>
                <c:pt idx="2737">
                  <c:v>0.52313613999999997</c:v>
                </c:pt>
                <c:pt idx="2738">
                  <c:v>0.52313613999999997</c:v>
                </c:pt>
                <c:pt idx="2739">
                  <c:v>0.52313613999999997</c:v>
                </c:pt>
                <c:pt idx="2740">
                  <c:v>0.52313613999999997</c:v>
                </c:pt>
                <c:pt idx="2741">
                  <c:v>0.52313613999999997</c:v>
                </c:pt>
                <c:pt idx="2742">
                  <c:v>0.52313613999999997</c:v>
                </c:pt>
                <c:pt idx="2743">
                  <c:v>0.52313613999999997</c:v>
                </c:pt>
                <c:pt idx="2744">
                  <c:v>0.52313613999999997</c:v>
                </c:pt>
                <c:pt idx="2745">
                  <c:v>0.52313613999999997</c:v>
                </c:pt>
                <c:pt idx="2746">
                  <c:v>0.52313613999999997</c:v>
                </c:pt>
                <c:pt idx="2747">
                  <c:v>0.52313613999999997</c:v>
                </c:pt>
                <c:pt idx="2748">
                  <c:v>0.52313613999999997</c:v>
                </c:pt>
                <c:pt idx="2749">
                  <c:v>0.52313613999999997</c:v>
                </c:pt>
                <c:pt idx="2750">
                  <c:v>0.52313613999999997</c:v>
                </c:pt>
                <c:pt idx="2751">
                  <c:v>0.52313613999999997</c:v>
                </c:pt>
                <c:pt idx="2752">
                  <c:v>0.52313613999999997</c:v>
                </c:pt>
                <c:pt idx="2753">
                  <c:v>0.52313613999999997</c:v>
                </c:pt>
                <c:pt idx="2754">
                  <c:v>0.52313613999999997</c:v>
                </c:pt>
                <c:pt idx="2755">
                  <c:v>0.52313613999999997</c:v>
                </c:pt>
                <c:pt idx="2756">
                  <c:v>0.52313613999999997</c:v>
                </c:pt>
                <c:pt idx="2757">
                  <c:v>0.52313613999999997</c:v>
                </c:pt>
                <c:pt idx="2758">
                  <c:v>0.52313613999999997</c:v>
                </c:pt>
                <c:pt idx="2759">
                  <c:v>0.52313613999999997</c:v>
                </c:pt>
                <c:pt idx="2760">
                  <c:v>0.52313613999999997</c:v>
                </c:pt>
                <c:pt idx="2761">
                  <c:v>0.52313613999999997</c:v>
                </c:pt>
                <c:pt idx="2762">
                  <c:v>0.52313613999999997</c:v>
                </c:pt>
                <c:pt idx="2763">
                  <c:v>0.52313613999999997</c:v>
                </c:pt>
                <c:pt idx="2764">
                  <c:v>0.52313613999999997</c:v>
                </c:pt>
                <c:pt idx="2765">
                  <c:v>0.52313613999999997</c:v>
                </c:pt>
                <c:pt idx="2766">
                  <c:v>0.52313613999999997</c:v>
                </c:pt>
                <c:pt idx="2767">
                  <c:v>0.52313613999999997</c:v>
                </c:pt>
                <c:pt idx="2768">
                  <c:v>0.52313613999999997</c:v>
                </c:pt>
                <c:pt idx="2769">
                  <c:v>0.52313613999999997</c:v>
                </c:pt>
                <c:pt idx="2770">
                  <c:v>0.52313613999999997</c:v>
                </c:pt>
                <c:pt idx="2771">
                  <c:v>0.52313613999999997</c:v>
                </c:pt>
                <c:pt idx="2772">
                  <c:v>0.52313613999999997</c:v>
                </c:pt>
                <c:pt idx="2773">
                  <c:v>0.52313613999999997</c:v>
                </c:pt>
                <c:pt idx="2774">
                  <c:v>0.52313613999999997</c:v>
                </c:pt>
                <c:pt idx="2775">
                  <c:v>0.52313613999999997</c:v>
                </c:pt>
                <c:pt idx="2776">
                  <c:v>0.52313613999999997</c:v>
                </c:pt>
                <c:pt idx="2777">
                  <c:v>0.52313613999999997</c:v>
                </c:pt>
                <c:pt idx="2778">
                  <c:v>0.52313613999999997</c:v>
                </c:pt>
                <c:pt idx="2779">
                  <c:v>0.52313613999999997</c:v>
                </c:pt>
                <c:pt idx="2780">
                  <c:v>0.52313613999999997</c:v>
                </c:pt>
                <c:pt idx="2781">
                  <c:v>0.52313613999999997</c:v>
                </c:pt>
                <c:pt idx="2782">
                  <c:v>0.52313613999999997</c:v>
                </c:pt>
                <c:pt idx="2783">
                  <c:v>0.52313613999999997</c:v>
                </c:pt>
                <c:pt idx="2784">
                  <c:v>0.52313613999999997</c:v>
                </c:pt>
                <c:pt idx="2785">
                  <c:v>0.52313613999999997</c:v>
                </c:pt>
                <c:pt idx="2786">
                  <c:v>0.52313613999999997</c:v>
                </c:pt>
                <c:pt idx="2787">
                  <c:v>0.52313613999999997</c:v>
                </c:pt>
                <c:pt idx="2788">
                  <c:v>0.52313613999999997</c:v>
                </c:pt>
                <c:pt idx="2789">
                  <c:v>0.52313613999999997</c:v>
                </c:pt>
                <c:pt idx="2790">
                  <c:v>0.52313613999999997</c:v>
                </c:pt>
                <c:pt idx="2791">
                  <c:v>0.52313613999999997</c:v>
                </c:pt>
                <c:pt idx="2792">
                  <c:v>0.52313613999999997</c:v>
                </c:pt>
                <c:pt idx="2793">
                  <c:v>0.52313613999999997</c:v>
                </c:pt>
                <c:pt idx="2794">
                  <c:v>0.52313613999999997</c:v>
                </c:pt>
                <c:pt idx="2795">
                  <c:v>0.52313613999999997</c:v>
                </c:pt>
                <c:pt idx="2796">
                  <c:v>0.52313613999999997</c:v>
                </c:pt>
                <c:pt idx="2797">
                  <c:v>0.52313613999999997</c:v>
                </c:pt>
                <c:pt idx="2798">
                  <c:v>0.52313613999999997</c:v>
                </c:pt>
                <c:pt idx="2799">
                  <c:v>0.52313613999999997</c:v>
                </c:pt>
                <c:pt idx="2800">
                  <c:v>0.28761291999999999</c:v>
                </c:pt>
                <c:pt idx="2801">
                  <c:v>0.28761291999999999</c:v>
                </c:pt>
                <c:pt idx="2802">
                  <c:v>0.28761291999999999</c:v>
                </c:pt>
                <c:pt idx="2803">
                  <c:v>0.28761291999999999</c:v>
                </c:pt>
                <c:pt idx="2804">
                  <c:v>0.28761291999999999</c:v>
                </c:pt>
                <c:pt idx="2805">
                  <c:v>0.28761291999999999</c:v>
                </c:pt>
                <c:pt idx="2806">
                  <c:v>0.28761291999999999</c:v>
                </c:pt>
                <c:pt idx="2807">
                  <c:v>0.28761291999999999</c:v>
                </c:pt>
                <c:pt idx="2808">
                  <c:v>0.28761291999999999</c:v>
                </c:pt>
                <c:pt idx="2809">
                  <c:v>0.28761291999999999</c:v>
                </c:pt>
                <c:pt idx="2810">
                  <c:v>0.28761291999999999</c:v>
                </c:pt>
                <c:pt idx="2811">
                  <c:v>0.28761291999999999</c:v>
                </c:pt>
                <c:pt idx="2812">
                  <c:v>0.28761291999999999</c:v>
                </c:pt>
                <c:pt idx="2813">
                  <c:v>0.28761291999999999</c:v>
                </c:pt>
                <c:pt idx="2814">
                  <c:v>0.28761291999999999</c:v>
                </c:pt>
                <c:pt idx="2815">
                  <c:v>0.28761291999999999</c:v>
                </c:pt>
                <c:pt idx="2816">
                  <c:v>0.28761291999999999</c:v>
                </c:pt>
                <c:pt idx="2817">
                  <c:v>0.28761291999999999</c:v>
                </c:pt>
                <c:pt idx="2818">
                  <c:v>0.28761291999999999</c:v>
                </c:pt>
                <c:pt idx="2819">
                  <c:v>0.28761291999999999</c:v>
                </c:pt>
                <c:pt idx="2820">
                  <c:v>0.28761291999999999</c:v>
                </c:pt>
                <c:pt idx="2821">
                  <c:v>0.28761291999999999</c:v>
                </c:pt>
                <c:pt idx="2822">
                  <c:v>0.28761291999999999</c:v>
                </c:pt>
                <c:pt idx="2823">
                  <c:v>0.28761291999999999</c:v>
                </c:pt>
                <c:pt idx="2824">
                  <c:v>0.28761291999999999</c:v>
                </c:pt>
                <c:pt idx="2825">
                  <c:v>0.28761291999999999</c:v>
                </c:pt>
                <c:pt idx="2826">
                  <c:v>0.28761291999999999</c:v>
                </c:pt>
                <c:pt idx="2827">
                  <c:v>0.28761291999999999</c:v>
                </c:pt>
                <c:pt idx="2828">
                  <c:v>0.28761291999999999</c:v>
                </c:pt>
                <c:pt idx="2829">
                  <c:v>0.28761291999999999</c:v>
                </c:pt>
                <c:pt idx="2830">
                  <c:v>0.28761291999999999</c:v>
                </c:pt>
                <c:pt idx="2831">
                  <c:v>0.28761291999999999</c:v>
                </c:pt>
                <c:pt idx="2832">
                  <c:v>0.28761291999999999</c:v>
                </c:pt>
                <c:pt idx="2833">
                  <c:v>0.28761291999999999</c:v>
                </c:pt>
                <c:pt idx="2834">
                  <c:v>0.28761291999999999</c:v>
                </c:pt>
                <c:pt idx="2835">
                  <c:v>0.28761291999999999</c:v>
                </c:pt>
                <c:pt idx="2836">
                  <c:v>0.28761291999999999</c:v>
                </c:pt>
                <c:pt idx="2837">
                  <c:v>0.28761291999999999</c:v>
                </c:pt>
                <c:pt idx="2838">
                  <c:v>0.28761291999999999</c:v>
                </c:pt>
                <c:pt idx="2839">
                  <c:v>0.28761291999999999</c:v>
                </c:pt>
                <c:pt idx="2840">
                  <c:v>0.28761291999999999</c:v>
                </c:pt>
                <c:pt idx="2841">
                  <c:v>0.28761291999999999</c:v>
                </c:pt>
                <c:pt idx="2842">
                  <c:v>0.28761291999999999</c:v>
                </c:pt>
                <c:pt idx="2843">
                  <c:v>0.28761291999999999</c:v>
                </c:pt>
                <c:pt idx="2844">
                  <c:v>0.28761291999999999</c:v>
                </c:pt>
                <c:pt idx="2845">
                  <c:v>0.28761291999999999</c:v>
                </c:pt>
                <c:pt idx="2846">
                  <c:v>0.28761291999999999</c:v>
                </c:pt>
                <c:pt idx="2847">
                  <c:v>0.28761291999999999</c:v>
                </c:pt>
                <c:pt idx="2848">
                  <c:v>0.28761291999999999</c:v>
                </c:pt>
                <c:pt idx="2849">
                  <c:v>0.28761291999999999</c:v>
                </c:pt>
                <c:pt idx="2850">
                  <c:v>0.28761291999999999</c:v>
                </c:pt>
                <c:pt idx="2851">
                  <c:v>0.28761291999999999</c:v>
                </c:pt>
                <c:pt idx="2852">
                  <c:v>0.28761291999999999</c:v>
                </c:pt>
                <c:pt idx="2853">
                  <c:v>0.28761291999999999</c:v>
                </c:pt>
                <c:pt idx="2854">
                  <c:v>0.28761291999999999</c:v>
                </c:pt>
                <c:pt idx="2855">
                  <c:v>0.28761291999999999</c:v>
                </c:pt>
                <c:pt idx="2856">
                  <c:v>0.28761291999999999</c:v>
                </c:pt>
                <c:pt idx="2857">
                  <c:v>0.28761291999999999</c:v>
                </c:pt>
                <c:pt idx="2858">
                  <c:v>0.28761291999999999</c:v>
                </c:pt>
                <c:pt idx="2859">
                  <c:v>0.28761291999999999</c:v>
                </c:pt>
                <c:pt idx="2860">
                  <c:v>0.28761291999999999</c:v>
                </c:pt>
                <c:pt idx="2861">
                  <c:v>0.28761291999999999</c:v>
                </c:pt>
                <c:pt idx="2862">
                  <c:v>0.28761291999999999</c:v>
                </c:pt>
                <c:pt idx="2863">
                  <c:v>0.28761291999999999</c:v>
                </c:pt>
                <c:pt idx="2864">
                  <c:v>0.28761291999999999</c:v>
                </c:pt>
                <c:pt idx="2865">
                  <c:v>0.28761291999999999</c:v>
                </c:pt>
                <c:pt idx="2866">
                  <c:v>0.28761291999999999</c:v>
                </c:pt>
                <c:pt idx="2867">
                  <c:v>0.28761291999999999</c:v>
                </c:pt>
                <c:pt idx="2868">
                  <c:v>0.28761291999999999</c:v>
                </c:pt>
                <c:pt idx="2869">
                  <c:v>0.28761291999999999</c:v>
                </c:pt>
                <c:pt idx="2870">
                  <c:v>0.28761291999999999</c:v>
                </c:pt>
                <c:pt idx="2871">
                  <c:v>0.28761291999999999</c:v>
                </c:pt>
                <c:pt idx="2872">
                  <c:v>0.28761291999999999</c:v>
                </c:pt>
                <c:pt idx="2873">
                  <c:v>0.28761291999999999</c:v>
                </c:pt>
                <c:pt idx="2874">
                  <c:v>0.28761291999999999</c:v>
                </c:pt>
                <c:pt idx="2875">
                  <c:v>0.28761291999999999</c:v>
                </c:pt>
                <c:pt idx="2876">
                  <c:v>0.28761291999999999</c:v>
                </c:pt>
                <c:pt idx="2877">
                  <c:v>0.28761291999999999</c:v>
                </c:pt>
                <c:pt idx="2878">
                  <c:v>0.28761291999999999</c:v>
                </c:pt>
                <c:pt idx="2879">
                  <c:v>0.28761291999999999</c:v>
                </c:pt>
                <c:pt idx="2880">
                  <c:v>0.28761291999999999</c:v>
                </c:pt>
                <c:pt idx="2881">
                  <c:v>0.28761291999999999</c:v>
                </c:pt>
                <c:pt idx="2882">
                  <c:v>0.28761291999999999</c:v>
                </c:pt>
                <c:pt idx="2883">
                  <c:v>0.28761291999999999</c:v>
                </c:pt>
                <c:pt idx="2884">
                  <c:v>0.28761291999999999</c:v>
                </c:pt>
                <c:pt idx="2885">
                  <c:v>0.28761291999999999</c:v>
                </c:pt>
                <c:pt idx="2886">
                  <c:v>0.28761291999999999</c:v>
                </c:pt>
                <c:pt idx="2887">
                  <c:v>0.28761291999999999</c:v>
                </c:pt>
                <c:pt idx="2888">
                  <c:v>0.28761291999999999</c:v>
                </c:pt>
                <c:pt idx="2889">
                  <c:v>0.28761291999999999</c:v>
                </c:pt>
                <c:pt idx="2890">
                  <c:v>0.28761291999999999</c:v>
                </c:pt>
                <c:pt idx="2891">
                  <c:v>0.28761291999999999</c:v>
                </c:pt>
                <c:pt idx="2892">
                  <c:v>0.28761291999999999</c:v>
                </c:pt>
                <c:pt idx="2893">
                  <c:v>0.28761291999999999</c:v>
                </c:pt>
                <c:pt idx="2894">
                  <c:v>0.28761291999999999</c:v>
                </c:pt>
                <c:pt idx="2895">
                  <c:v>0.28761291999999999</c:v>
                </c:pt>
                <c:pt idx="2896">
                  <c:v>0.28761291999999999</c:v>
                </c:pt>
                <c:pt idx="2897">
                  <c:v>0.28761291999999999</c:v>
                </c:pt>
                <c:pt idx="2898">
                  <c:v>0.28761291999999999</c:v>
                </c:pt>
                <c:pt idx="2899">
                  <c:v>0.28761291999999999</c:v>
                </c:pt>
                <c:pt idx="2900">
                  <c:v>5.2089690000000001E-2</c:v>
                </c:pt>
                <c:pt idx="2901">
                  <c:v>5.2089690000000001E-2</c:v>
                </c:pt>
                <c:pt idx="2902">
                  <c:v>5.2089690000000001E-2</c:v>
                </c:pt>
                <c:pt idx="2903">
                  <c:v>5.2089690000000001E-2</c:v>
                </c:pt>
                <c:pt idx="2904">
                  <c:v>5.2089690000000001E-2</c:v>
                </c:pt>
                <c:pt idx="2905">
                  <c:v>5.2089690000000001E-2</c:v>
                </c:pt>
                <c:pt idx="2906">
                  <c:v>5.2089690000000001E-2</c:v>
                </c:pt>
                <c:pt idx="2907">
                  <c:v>5.2089690000000001E-2</c:v>
                </c:pt>
                <c:pt idx="2908">
                  <c:v>5.2089690000000001E-2</c:v>
                </c:pt>
                <c:pt idx="2909">
                  <c:v>5.2089690000000001E-2</c:v>
                </c:pt>
                <c:pt idx="2910">
                  <c:v>5.2089690000000001E-2</c:v>
                </c:pt>
                <c:pt idx="2911">
                  <c:v>5.2089690000000001E-2</c:v>
                </c:pt>
                <c:pt idx="2912">
                  <c:v>5.2089690000000001E-2</c:v>
                </c:pt>
                <c:pt idx="2913">
                  <c:v>5.2089690000000001E-2</c:v>
                </c:pt>
                <c:pt idx="2914">
                  <c:v>5.2089690000000001E-2</c:v>
                </c:pt>
                <c:pt idx="2915">
                  <c:v>5.2089690000000001E-2</c:v>
                </c:pt>
                <c:pt idx="2916">
                  <c:v>5.2089690000000001E-2</c:v>
                </c:pt>
                <c:pt idx="2917">
                  <c:v>5.2089690000000001E-2</c:v>
                </c:pt>
                <c:pt idx="2918">
                  <c:v>5.2089690000000001E-2</c:v>
                </c:pt>
                <c:pt idx="2919">
                  <c:v>5.2089690000000001E-2</c:v>
                </c:pt>
                <c:pt idx="2920">
                  <c:v>5.2089690000000001E-2</c:v>
                </c:pt>
                <c:pt idx="2921">
                  <c:v>5.2089690000000001E-2</c:v>
                </c:pt>
                <c:pt idx="2922">
                  <c:v>5.2089690000000001E-2</c:v>
                </c:pt>
                <c:pt idx="2923">
                  <c:v>5.2089690000000001E-2</c:v>
                </c:pt>
                <c:pt idx="2924">
                  <c:v>5.2089690000000001E-2</c:v>
                </c:pt>
                <c:pt idx="2925">
                  <c:v>5.2089690000000001E-2</c:v>
                </c:pt>
                <c:pt idx="2926">
                  <c:v>5.2089690000000001E-2</c:v>
                </c:pt>
                <c:pt idx="2927">
                  <c:v>5.2089690000000001E-2</c:v>
                </c:pt>
                <c:pt idx="2928">
                  <c:v>5.2089690000000001E-2</c:v>
                </c:pt>
                <c:pt idx="2929">
                  <c:v>5.2089690000000001E-2</c:v>
                </c:pt>
                <c:pt idx="2930">
                  <c:v>5.2089690000000001E-2</c:v>
                </c:pt>
                <c:pt idx="2931">
                  <c:v>5.2089690000000001E-2</c:v>
                </c:pt>
                <c:pt idx="2932">
                  <c:v>5.2089690000000001E-2</c:v>
                </c:pt>
                <c:pt idx="2933">
                  <c:v>5.2089690000000001E-2</c:v>
                </c:pt>
                <c:pt idx="2934">
                  <c:v>5.2089690000000001E-2</c:v>
                </c:pt>
                <c:pt idx="2935">
                  <c:v>5.2089690000000001E-2</c:v>
                </c:pt>
                <c:pt idx="2936">
                  <c:v>5.2089690000000001E-2</c:v>
                </c:pt>
                <c:pt idx="2937">
                  <c:v>5.2089690000000001E-2</c:v>
                </c:pt>
                <c:pt idx="2938">
                  <c:v>5.2089690000000001E-2</c:v>
                </c:pt>
                <c:pt idx="2939">
                  <c:v>5.2089690000000001E-2</c:v>
                </c:pt>
                <c:pt idx="2940">
                  <c:v>5.2089690000000001E-2</c:v>
                </c:pt>
                <c:pt idx="2941">
                  <c:v>5.2089690000000001E-2</c:v>
                </c:pt>
                <c:pt idx="2942">
                  <c:v>5.2089690000000001E-2</c:v>
                </c:pt>
                <c:pt idx="2943">
                  <c:v>5.2089690000000001E-2</c:v>
                </c:pt>
                <c:pt idx="2944">
                  <c:v>5.2089690000000001E-2</c:v>
                </c:pt>
                <c:pt idx="2945">
                  <c:v>5.2089690000000001E-2</c:v>
                </c:pt>
                <c:pt idx="2946">
                  <c:v>5.2089690000000001E-2</c:v>
                </c:pt>
                <c:pt idx="2947">
                  <c:v>5.2089690000000001E-2</c:v>
                </c:pt>
                <c:pt idx="2948">
                  <c:v>5.2089690000000001E-2</c:v>
                </c:pt>
                <c:pt idx="2949">
                  <c:v>5.2089690000000001E-2</c:v>
                </c:pt>
                <c:pt idx="2950">
                  <c:v>5.2089690000000001E-2</c:v>
                </c:pt>
                <c:pt idx="2951">
                  <c:v>5.2089690000000001E-2</c:v>
                </c:pt>
                <c:pt idx="2952">
                  <c:v>5.2089690000000001E-2</c:v>
                </c:pt>
                <c:pt idx="2953">
                  <c:v>5.2089690000000001E-2</c:v>
                </c:pt>
                <c:pt idx="2954">
                  <c:v>5.2089690000000001E-2</c:v>
                </c:pt>
                <c:pt idx="2955">
                  <c:v>5.2089690000000001E-2</c:v>
                </c:pt>
                <c:pt idx="2956">
                  <c:v>5.2089690000000001E-2</c:v>
                </c:pt>
                <c:pt idx="2957">
                  <c:v>5.2089690000000001E-2</c:v>
                </c:pt>
                <c:pt idx="2958">
                  <c:v>5.2089690000000001E-2</c:v>
                </c:pt>
                <c:pt idx="2959">
                  <c:v>5.2089690000000001E-2</c:v>
                </c:pt>
                <c:pt idx="2960">
                  <c:v>5.2089690000000001E-2</c:v>
                </c:pt>
                <c:pt idx="2961">
                  <c:v>5.2089690000000001E-2</c:v>
                </c:pt>
                <c:pt idx="2962">
                  <c:v>5.2089690000000001E-2</c:v>
                </c:pt>
                <c:pt idx="2963">
                  <c:v>5.2089690000000001E-2</c:v>
                </c:pt>
                <c:pt idx="2964">
                  <c:v>5.2089690000000001E-2</c:v>
                </c:pt>
                <c:pt idx="2965">
                  <c:v>5.2089690000000001E-2</c:v>
                </c:pt>
                <c:pt idx="2966">
                  <c:v>5.2089690000000001E-2</c:v>
                </c:pt>
                <c:pt idx="2967">
                  <c:v>5.2089690000000001E-2</c:v>
                </c:pt>
                <c:pt idx="2968">
                  <c:v>5.2089690000000001E-2</c:v>
                </c:pt>
                <c:pt idx="2969">
                  <c:v>5.2089690000000001E-2</c:v>
                </c:pt>
                <c:pt idx="2970">
                  <c:v>5.2089690000000001E-2</c:v>
                </c:pt>
                <c:pt idx="2971">
                  <c:v>5.2089690000000001E-2</c:v>
                </c:pt>
                <c:pt idx="2972">
                  <c:v>5.2089690000000001E-2</c:v>
                </c:pt>
                <c:pt idx="2973">
                  <c:v>5.2089690000000001E-2</c:v>
                </c:pt>
                <c:pt idx="2974">
                  <c:v>5.2089690000000001E-2</c:v>
                </c:pt>
                <c:pt idx="2975">
                  <c:v>5.2089690000000001E-2</c:v>
                </c:pt>
                <c:pt idx="2976">
                  <c:v>5.2089690000000001E-2</c:v>
                </c:pt>
                <c:pt idx="2977">
                  <c:v>5.2089690000000001E-2</c:v>
                </c:pt>
                <c:pt idx="2978">
                  <c:v>5.2089690000000001E-2</c:v>
                </c:pt>
                <c:pt idx="2979">
                  <c:v>5.2089690000000001E-2</c:v>
                </c:pt>
                <c:pt idx="2980">
                  <c:v>5.2089690000000001E-2</c:v>
                </c:pt>
                <c:pt idx="2981">
                  <c:v>5.2089690000000001E-2</c:v>
                </c:pt>
                <c:pt idx="2982">
                  <c:v>5.2089690000000001E-2</c:v>
                </c:pt>
                <c:pt idx="2983">
                  <c:v>5.2089690000000001E-2</c:v>
                </c:pt>
                <c:pt idx="2984">
                  <c:v>5.2089690000000001E-2</c:v>
                </c:pt>
                <c:pt idx="2985">
                  <c:v>5.2089690000000001E-2</c:v>
                </c:pt>
                <c:pt idx="2986">
                  <c:v>5.2089690000000001E-2</c:v>
                </c:pt>
                <c:pt idx="2987">
                  <c:v>5.2089690000000001E-2</c:v>
                </c:pt>
                <c:pt idx="2988">
                  <c:v>5.2089690000000001E-2</c:v>
                </c:pt>
                <c:pt idx="2989">
                  <c:v>5.2089690000000001E-2</c:v>
                </c:pt>
                <c:pt idx="2990">
                  <c:v>5.2089690000000001E-2</c:v>
                </c:pt>
                <c:pt idx="2991">
                  <c:v>5.2089690000000001E-2</c:v>
                </c:pt>
                <c:pt idx="2992">
                  <c:v>5.2089690000000001E-2</c:v>
                </c:pt>
                <c:pt idx="2993">
                  <c:v>5.2089690000000001E-2</c:v>
                </c:pt>
                <c:pt idx="2994">
                  <c:v>5.2089690000000001E-2</c:v>
                </c:pt>
                <c:pt idx="2995">
                  <c:v>5.2089690000000001E-2</c:v>
                </c:pt>
                <c:pt idx="2996">
                  <c:v>5.2089690000000001E-2</c:v>
                </c:pt>
                <c:pt idx="2997">
                  <c:v>5.2089690000000001E-2</c:v>
                </c:pt>
                <c:pt idx="2998">
                  <c:v>5.2089690000000001E-2</c:v>
                </c:pt>
                <c:pt idx="2999">
                  <c:v>5.2089690000000001E-2</c:v>
                </c:pt>
                <c:pt idx="3000">
                  <c:v>0.81656647000000004</c:v>
                </c:pt>
                <c:pt idx="3001">
                  <c:v>0.81656647000000004</c:v>
                </c:pt>
                <c:pt idx="3002">
                  <c:v>0.81656647000000004</c:v>
                </c:pt>
                <c:pt idx="3003">
                  <c:v>0.81656647000000004</c:v>
                </c:pt>
                <c:pt idx="3004">
                  <c:v>0.81656647000000004</c:v>
                </c:pt>
                <c:pt idx="3005">
                  <c:v>0.81656647000000004</c:v>
                </c:pt>
                <c:pt idx="3006">
                  <c:v>0.81656647000000004</c:v>
                </c:pt>
                <c:pt idx="3007">
                  <c:v>0.81656647000000004</c:v>
                </c:pt>
                <c:pt idx="3008">
                  <c:v>0.81656647000000004</c:v>
                </c:pt>
                <c:pt idx="3009">
                  <c:v>0.81656647000000004</c:v>
                </c:pt>
                <c:pt idx="3010">
                  <c:v>0.81656647000000004</c:v>
                </c:pt>
                <c:pt idx="3011">
                  <c:v>0.81656647000000004</c:v>
                </c:pt>
                <c:pt idx="3012">
                  <c:v>0.81656647000000004</c:v>
                </c:pt>
                <c:pt idx="3013">
                  <c:v>0.81656647000000004</c:v>
                </c:pt>
                <c:pt idx="3014">
                  <c:v>0.81656647000000004</c:v>
                </c:pt>
                <c:pt idx="3015">
                  <c:v>0.81656647000000004</c:v>
                </c:pt>
                <c:pt idx="3016">
                  <c:v>0.81656647000000004</c:v>
                </c:pt>
                <c:pt idx="3017">
                  <c:v>0.81656647000000004</c:v>
                </c:pt>
                <c:pt idx="3018">
                  <c:v>0.81656647000000004</c:v>
                </c:pt>
                <c:pt idx="3019">
                  <c:v>0.81656647000000004</c:v>
                </c:pt>
                <c:pt idx="3020">
                  <c:v>0.81656647000000004</c:v>
                </c:pt>
                <c:pt idx="3021">
                  <c:v>0.81656647000000004</c:v>
                </c:pt>
                <c:pt idx="3022">
                  <c:v>0.81656647000000004</c:v>
                </c:pt>
                <c:pt idx="3023">
                  <c:v>0.81656647000000004</c:v>
                </c:pt>
                <c:pt idx="3024">
                  <c:v>0.81656647000000004</c:v>
                </c:pt>
                <c:pt idx="3025">
                  <c:v>0.81656647000000004</c:v>
                </c:pt>
                <c:pt idx="3026">
                  <c:v>0.81656647000000004</c:v>
                </c:pt>
                <c:pt idx="3027">
                  <c:v>0.81656647000000004</c:v>
                </c:pt>
                <c:pt idx="3028">
                  <c:v>0.81656647000000004</c:v>
                </c:pt>
                <c:pt idx="3029">
                  <c:v>0.81656647000000004</c:v>
                </c:pt>
                <c:pt idx="3030">
                  <c:v>0.81656647000000004</c:v>
                </c:pt>
                <c:pt idx="3031">
                  <c:v>0.81656647000000004</c:v>
                </c:pt>
                <c:pt idx="3032">
                  <c:v>0.81656647000000004</c:v>
                </c:pt>
                <c:pt idx="3033">
                  <c:v>0.81656647000000004</c:v>
                </c:pt>
                <c:pt idx="3034">
                  <c:v>0.81656647000000004</c:v>
                </c:pt>
                <c:pt idx="3035">
                  <c:v>0.81656647000000004</c:v>
                </c:pt>
                <c:pt idx="3036">
                  <c:v>0.81656647000000004</c:v>
                </c:pt>
                <c:pt idx="3037">
                  <c:v>0.81656647000000004</c:v>
                </c:pt>
                <c:pt idx="3038">
                  <c:v>0.81656647000000004</c:v>
                </c:pt>
                <c:pt idx="3039">
                  <c:v>0.81656647000000004</c:v>
                </c:pt>
                <c:pt idx="3040">
                  <c:v>0.81656647000000004</c:v>
                </c:pt>
                <c:pt idx="3041">
                  <c:v>0.81656647000000004</c:v>
                </c:pt>
                <c:pt idx="3042">
                  <c:v>0.81656647000000004</c:v>
                </c:pt>
                <c:pt idx="3043">
                  <c:v>0.81656647000000004</c:v>
                </c:pt>
                <c:pt idx="3044">
                  <c:v>0.81656647000000004</c:v>
                </c:pt>
                <c:pt idx="3045">
                  <c:v>0.81656647000000004</c:v>
                </c:pt>
                <c:pt idx="3046">
                  <c:v>0.81656647000000004</c:v>
                </c:pt>
                <c:pt idx="3047">
                  <c:v>0.81656647000000004</c:v>
                </c:pt>
                <c:pt idx="3048">
                  <c:v>0.81656647000000004</c:v>
                </c:pt>
                <c:pt idx="3049">
                  <c:v>0.81656647000000004</c:v>
                </c:pt>
                <c:pt idx="3050">
                  <c:v>0.81656647000000004</c:v>
                </c:pt>
                <c:pt idx="3051">
                  <c:v>0.81656647000000004</c:v>
                </c:pt>
                <c:pt idx="3052">
                  <c:v>0.81656647000000004</c:v>
                </c:pt>
                <c:pt idx="3053">
                  <c:v>0.81656647000000004</c:v>
                </c:pt>
                <c:pt idx="3054">
                  <c:v>0.81656647000000004</c:v>
                </c:pt>
                <c:pt idx="3055">
                  <c:v>0.81656647000000004</c:v>
                </c:pt>
                <c:pt idx="3056">
                  <c:v>0.81656647000000004</c:v>
                </c:pt>
                <c:pt idx="3057">
                  <c:v>0.81656647000000004</c:v>
                </c:pt>
                <c:pt idx="3058">
                  <c:v>0.81656647000000004</c:v>
                </c:pt>
                <c:pt idx="3059">
                  <c:v>0.81656647000000004</c:v>
                </c:pt>
                <c:pt idx="3060">
                  <c:v>0.81656647000000004</c:v>
                </c:pt>
                <c:pt idx="3061">
                  <c:v>0.81656647000000004</c:v>
                </c:pt>
                <c:pt idx="3062">
                  <c:v>0.81656647000000004</c:v>
                </c:pt>
                <c:pt idx="3063">
                  <c:v>0.81656647000000004</c:v>
                </c:pt>
                <c:pt idx="3064">
                  <c:v>0.81656647000000004</c:v>
                </c:pt>
                <c:pt idx="3065">
                  <c:v>0.81656647000000004</c:v>
                </c:pt>
                <c:pt idx="3066">
                  <c:v>0.81656647000000004</c:v>
                </c:pt>
                <c:pt idx="3067">
                  <c:v>0.81656647000000004</c:v>
                </c:pt>
                <c:pt idx="3068">
                  <c:v>0.81656647000000004</c:v>
                </c:pt>
                <c:pt idx="3069">
                  <c:v>0.81656647000000004</c:v>
                </c:pt>
                <c:pt idx="3070">
                  <c:v>0.81656647000000004</c:v>
                </c:pt>
                <c:pt idx="3071">
                  <c:v>0.81656647000000004</c:v>
                </c:pt>
                <c:pt idx="3072">
                  <c:v>0.81656647000000004</c:v>
                </c:pt>
                <c:pt idx="3073">
                  <c:v>0.81656647000000004</c:v>
                </c:pt>
                <c:pt idx="3074">
                  <c:v>0.81656647000000004</c:v>
                </c:pt>
                <c:pt idx="3075">
                  <c:v>0.81656647000000004</c:v>
                </c:pt>
                <c:pt idx="3076">
                  <c:v>0.81656647000000004</c:v>
                </c:pt>
                <c:pt idx="3077">
                  <c:v>0.81656647000000004</c:v>
                </c:pt>
                <c:pt idx="3078">
                  <c:v>0.81656647000000004</c:v>
                </c:pt>
                <c:pt idx="3079">
                  <c:v>0.81656647000000004</c:v>
                </c:pt>
                <c:pt idx="3080">
                  <c:v>0.81656647000000004</c:v>
                </c:pt>
                <c:pt idx="3081">
                  <c:v>0.81656647000000004</c:v>
                </c:pt>
                <c:pt idx="3082">
                  <c:v>0.81656647000000004</c:v>
                </c:pt>
                <c:pt idx="3083">
                  <c:v>0.81656647000000004</c:v>
                </c:pt>
                <c:pt idx="3084">
                  <c:v>0.81656647000000004</c:v>
                </c:pt>
                <c:pt idx="3085">
                  <c:v>0.81656647000000004</c:v>
                </c:pt>
                <c:pt idx="3086">
                  <c:v>0.81656647000000004</c:v>
                </c:pt>
                <c:pt idx="3087">
                  <c:v>0.81656647000000004</c:v>
                </c:pt>
                <c:pt idx="3088">
                  <c:v>0.81656647000000004</c:v>
                </c:pt>
                <c:pt idx="3089">
                  <c:v>0.81656647000000004</c:v>
                </c:pt>
                <c:pt idx="3090">
                  <c:v>0.81656647000000004</c:v>
                </c:pt>
                <c:pt idx="3091">
                  <c:v>0.81656647000000004</c:v>
                </c:pt>
                <c:pt idx="3092">
                  <c:v>0.81656647000000004</c:v>
                </c:pt>
                <c:pt idx="3093">
                  <c:v>0.81656647000000004</c:v>
                </c:pt>
                <c:pt idx="3094">
                  <c:v>0.81656647000000004</c:v>
                </c:pt>
                <c:pt idx="3095">
                  <c:v>0.81656647000000004</c:v>
                </c:pt>
                <c:pt idx="3096">
                  <c:v>0.81656647000000004</c:v>
                </c:pt>
                <c:pt idx="3097">
                  <c:v>0.81656647000000004</c:v>
                </c:pt>
                <c:pt idx="3098">
                  <c:v>0.81656647000000004</c:v>
                </c:pt>
                <c:pt idx="3099">
                  <c:v>0.81656647000000004</c:v>
                </c:pt>
                <c:pt idx="3100">
                  <c:v>0.58104323999999996</c:v>
                </c:pt>
                <c:pt idx="3101">
                  <c:v>0.58104323999999996</c:v>
                </c:pt>
                <c:pt idx="3102">
                  <c:v>0.58104323999999996</c:v>
                </c:pt>
                <c:pt idx="3103">
                  <c:v>0.58104323999999996</c:v>
                </c:pt>
                <c:pt idx="3104">
                  <c:v>0.58104323999999996</c:v>
                </c:pt>
                <c:pt idx="3105">
                  <c:v>0.58104323999999996</c:v>
                </c:pt>
                <c:pt idx="3106">
                  <c:v>0.58104323999999996</c:v>
                </c:pt>
                <c:pt idx="3107">
                  <c:v>0.58104323999999996</c:v>
                </c:pt>
                <c:pt idx="3108">
                  <c:v>0.58104323999999996</c:v>
                </c:pt>
                <c:pt idx="3109">
                  <c:v>0.58104323999999996</c:v>
                </c:pt>
                <c:pt idx="3110">
                  <c:v>0.58104323999999996</c:v>
                </c:pt>
                <c:pt idx="3111">
                  <c:v>0.58104323999999996</c:v>
                </c:pt>
                <c:pt idx="3112">
                  <c:v>0.58104323999999996</c:v>
                </c:pt>
                <c:pt idx="3113">
                  <c:v>0.58104323999999996</c:v>
                </c:pt>
                <c:pt idx="3114">
                  <c:v>0.58104323999999996</c:v>
                </c:pt>
                <c:pt idx="3115">
                  <c:v>0.58104323999999996</c:v>
                </c:pt>
                <c:pt idx="3116">
                  <c:v>0.58104323999999996</c:v>
                </c:pt>
                <c:pt idx="3117">
                  <c:v>0.58104323999999996</c:v>
                </c:pt>
                <c:pt idx="3118">
                  <c:v>0.58104323999999996</c:v>
                </c:pt>
                <c:pt idx="3119">
                  <c:v>0.58104323999999996</c:v>
                </c:pt>
                <c:pt idx="3120">
                  <c:v>0.58104323999999996</c:v>
                </c:pt>
                <c:pt idx="3121">
                  <c:v>0.58104323999999996</c:v>
                </c:pt>
                <c:pt idx="3122">
                  <c:v>0.58104323999999996</c:v>
                </c:pt>
                <c:pt idx="3123">
                  <c:v>0.58104323999999996</c:v>
                </c:pt>
                <c:pt idx="3124">
                  <c:v>0.58104323999999996</c:v>
                </c:pt>
                <c:pt idx="3125">
                  <c:v>0.58104323999999996</c:v>
                </c:pt>
                <c:pt idx="3126">
                  <c:v>0.58104323999999996</c:v>
                </c:pt>
                <c:pt idx="3127">
                  <c:v>0.58104323999999996</c:v>
                </c:pt>
                <c:pt idx="3128">
                  <c:v>0.58104323999999996</c:v>
                </c:pt>
                <c:pt idx="3129">
                  <c:v>0.58104323999999996</c:v>
                </c:pt>
                <c:pt idx="3130">
                  <c:v>0.58104323999999996</c:v>
                </c:pt>
                <c:pt idx="3131">
                  <c:v>0.58104323999999996</c:v>
                </c:pt>
                <c:pt idx="3132">
                  <c:v>0.58104323999999996</c:v>
                </c:pt>
                <c:pt idx="3133">
                  <c:v>0.58104323999999996</c:v>
                </c:pt>
                <c:pt idx="3134">
                  <c:v>0.58104323999999996</c:v>
                </c:pt>
                <c:pt idx="3135">
                  <c:v>0.58104323999999996</c:v>
                </c:pt>
                <c:pt idx="3136">
                  <c:v>0.58104323999999996</c:v>
                </c:pt>
                <c:pt idx="3137">
                  <c:v>0.58104323999999996</c:v>
                </c:pt>
                <c:pt idx="3138">
                  <c:v>0.58104323999999996</c:v>
                </c:pt>
                <c:pt idx="3139">
                  <c:v>0.58104323999999996</c:v>
                </c:pt>
                <c:pt idx="3140">
                  <c:v>0.58104323999999996</c:v>
                </c:pt>
                <c:pt idx="3141">
                  <c:v>0.58104323999999996</c:v>
                </c:pt>
                <c:pt idx="3142">
                  <c:v>0.58104323999999996</c:v>
                </c:pt>
                <c:pt idx="3143">
                  <c:v>0.58104323999999996</c:v>
                </c:pt>
                <c:pt idx="3144">
                  <c:v>0.58104323999999996</c:v>
                </c:pt>
                <c:pt idx="3145">
                  <c:v>0.58104323999999996</c:v>
                </c:pt>
                <c:pt idx="3146">
                  <c:v>0.58104323999999996</c:v>
                </c:pt>
                <c:pt idx="3147">
                  <c:v>0.58104323999999996</c:v>
                </c:pt>
                <c:pt idx="3148">
                  <c:v>0.58104323999999996</c:v>
                </c:pt>
                <c:pt idx="3149">
                  <c:v>0.58104323999999996</c:v>
                </c:pt>
                <c:pt idx="3150">
                  <c:v>0.58104323999999996</c:v>
                </c:pt>
                <c:pt idx="3151">
                  <c:v>0.58104323999999996</c:v>
                </c:pt>
                <c:pt idx="3152">
                  <c:v>0.58104323999999996</c:v>
                </c:pt>
                <c:pt idx="3153">
                  <c:v>0.58104323999999996</c:v>
                </c:pt>
                <c:pt idx="3154">
                  <c:v>0.58104323999999996</c:v>
                </c:pt>
                <c:pt idx="3155">
                  <c:v>0.58104323999999996</c:v>
                </c:pt>
                <c:pt idx="3156">
                  <c:v>0.58104323999999996</c:v>
                </c:pt>
                <c:pt idx="3157">
                  <c:v>0.58104323999999996</c:v>
                </c:pt>
                <c:pt idx="3158">
                  <c:v>0.58104323999999996</c:v>
                </c:pt>
                <c:pt idx="3159">
                  <c:v>0.58104323999999996</c:v>
                </c:pt>
                <c:pt idx="3160">
                  <c:v>0.58104323999999996</c:v>
                </c:pt>
                <c:pt idx="3161">
                  <c:v>0.58104323999999996</c:v>
                </c:pt>
                <c:pt idx="3162">
                  <c:v>0.58104323999999996</c:v>
                </c:pt>
                <c:pt idx="3163">
                  <c:v>0.58104323999999996</c:v>
                </c:pt>
                <c:pt idx="3164">
                  <c:v>0.58104323999999996</c:v>
                </c:pt>
                <c:pt idx="3165">
                  <c:v>0.58104323999999996</c:v>
                </c:pt>
                <c:pt idx="3166">
                  <c:v>0.58104323999999996</c:v>
                </c:pt>
                <c:pt idx="3167">
                  <c:v>0.58104323999999996</c:v>
                </c:pt>
                <c:pt idx="3168">
                  <c:v>0.58104323999999996</c:v>
                </c:pt>
                <c:pt idx="3169">
                  <c:v>0.58104323999999996</c:v>
                </c:pt>
                <c:pt idx="3170">
                  <c:v>0.58104323999999996</c:v>
                </c:pt>
                <c:pt idx="3171">
                  <c:v>0.58104323999999996</c:v>
                </c:pt>
                <c:pt idx="3172">
                  <c:v>0.58104323999999996</c:v>
                </c:pt>
                <c:pt idx="3173">
                  <c:v>0.58104323999999996</c:v>
                </c:pt>
                <c:pt idx="3174">
                  <c:v>0.58104323999999996</c:v>
                </c:pt>
                <c:pt idx="3175">
                  <c:v>0.58104323999999996</c:v>
                </c:pt>
                <c:pt idx="3176">
                  <c:v>0.58104323999999996</c:v>
                </c:pt>
                <c:pt idx="3177">
                  <c:v>0.58104323999999996</c:v>
                </c:pt>
                <c:pt idx="3178">
                  <c:v>0.58104323999999996</c:v>
                </c:pt>
                <c:pt idx="3179">
                  <c:v>0.58104323999999996</c:v>
                </c:pt>
                <c:pt idx="3180">
                  <c:v>0.58104323999999996</c:v>
                </c:pt>
                <c:pt idx="3181">
                  <c:v>0.58104323999999996</c:v>
                </c:pt>
                <c:pt idx="3182">
                  <c:v>0.58104323999999996</c:v>
                </c:pt>
                <c:pt idx="3183">
                  <c:v>0.58104323999999996</c:v>
                </c:pt>
                <c:pt idx="3184">
                  <c:v>0.58104323999999996</c:v>
                </c:pt>
                <c:pt idx="3185">
                  <c:v>0.58104323999999996</c:v>
                </c:pt>
                <c:pt idx="3186">
                  <c:v>0.58104323999999996</c:v>
                </c:pt>
                <c:pt idx="3187">
                  <c:v>0.58104323999999996</c:v>
                </c:pt>
                <c:pt idx="3188">
                  <c:v>0.58104323999999996</c:v>
                </c:pt>
                <c:pt idx="3189">
                  <c:v>0.58104323999999996</c:v>
                </c:pt>
                <c:pt idx="3190">
                  <c:v>0.58104323999999996</c:v>
                </c:pt>
                <c:pt idx="3191">
                  <c:v>0.58104323999999996</c:v>
                </c:pt>
                <c:pt idx="3192">
                  <c:v>0.58104323999999996</c:v>
                </c:pt>
                <c:pt idx="3193">
                  <c:v>0.58104323999999996</c:v>
                </c:pt>
                <c:pt idx="3194">
                  <c:v>0.58104323999999996</c:v>
                </c:pt>
                <c:pt idx="3195">
                  <c:v>0.58104323999999996</c:v>
                </c:pt>
                <c:pt idx="3196">
                  <c:v>0.58104323999999996</c:v>
                </c:pt>
                <c:pt idx="3197">
                  <c:v>0.58104323999999996</c:v>
                </c:pt>
                <c:pt idx="3198">
                  <c:v>0.58104323999999996</c:v>
                </c:pt>
                <c:pt idx="3199">
                  <c:v>0.58104323999999996</c:v>
                </c:pt>
                <c:pt idx="3200">
                  <c:v>0.34552382999999998</c:v>
                </c:pt>
                <c:pt idx="3201">
                  <c:v>0.34552382999999998</c:v>
                </c:pt>
                <c:pt idx="3202">
                  <c:v>0.34552382999999998</c:v>
                </c:pt>
                <c:pt idx="3203">
                  <c:v>0.34552382999999998</c:v>
                </c:pt>
                <c:pt idx="3204">
                  <c:v>0.34552382999999998</c:v>
                </c:pt>
                <c:pt idx="3205">
                  <c:v>0.34552382999999998</c:v>
                </c:pt>
                <c:pt idx="3206">
                  <c:v>0.34552382999999998</c:v>
                </c:pt>
                <c:pt idx="3207">
                  <c:v>0.34552382999999998</c:v>
                </c:pt>
                <c:pt idx="3208">
                  <c:v>0.34552382999999998</c:v>
                </c:pt>
                <c:pt idx="3209">
                  <c:v>0.34552382999999998</c:v>
                </c:pt>
                <c:pt idx="3210">
                  <c:v>0.34552382999999998</c:v>
                </c:pt>
                <c:pt idx="3211">
                  <c:v>0.34552382999999998</c:v>
                </c:pt>
                <c:pt idx="3212">
                  <c:v>0.34552382999999998</c:v>
                </c:pt>
                <c:pt idx="3213">
                  <c:v>0.34552382999999998</c:v>
                </c:pt>
                <c:pt idx="3214">
                  <c:v>0.34552382999999998</c:v>
                </c:pt>
                <c:pt idx="3215">
                  <c:v>0.34552382999999998</c:v>
                </c:pt>
                <c:pt idx="3216">
                  <c:v>0.34552382999999998</c:v>
                </c:pt>
                <c:pt idx="3217">
                  <c:v>0.34552382999999998</c:v>
                </c:pt>
                <c:pt idx="3218">
                  <c:v>0.34552382999999998</c:v>
                </c:pt>
                <c:pt idx="3219">
                  <c:v>0.34552382999999998</c:v>
                </c:pt>
                <c:pt idx="3220">
                  <c:v>0.34552382999999998</c:v>
                </c:pt>
                <c:pt idx="3221">
                  <c:v>0.34552382999999998</c:v>
                </c:pt>
                <c:pt idx="3222">
                  <c:v>0.34552382999999998</c:v>
                </c:pt>
                <c:pt idx="3223">
                  <c:v>0.34552382999999998</c:v>
                </c:pt>
                <c:pt idx="3224">
                  <c:v>0.34552382999999998</c:v>
                </c:pt>
                <c:pt idx="3225">
                  <c:v>0.34552382999999998</c:v>
                </c:pt>
                <c:pt idx="3226">
                  <c:v>0.34552382999999998</c:v>
                </c:pt>
                <c:pt idx="3227">
                  <c:v>0.34552382999999998</c:v>
                </c:pt>
                <c:pt idx="3228">
                  <c:v>0.34552382999999998</c:v>
                </c:pt>
                <c:pt idx="3229">
                  <c:v>0.34552382999999998</c:v>
                </c:pt>
                <c:pt idx="3230">
                  <c:v>0.34552382999999998</c:v>
                </c:pt>
                <c:pt idx="3231">
                  <c:v>0.34552382999999998</c:v>
                </c:pt>
                <c:pt idx="3232">
                  <c:v>0.34552382999999998</c:v>
                </c:pt>
                <c:pt idx="3233">
                  <c:v>0.34552382999999998</c:v>
                </c:pt>
                <c:pt idx="3234">
                  <c:v>0.34552382999999998</c:v>
                </c:pt>
                <c:pt idx="3235">
                  <c:v>0.34552382999999998</c:v>
                </c:pt>
                <c:pt idx="3236">
                  <c:v>0.34552382999999998</c:v>
                </c:pt>
                <c:pt idx="3237">
                  <c:v>0.34552382999999998</c:v>
                </c:pt>
                <c:pt idx="3238">
                  <c:v>0.34552382999999998</c:v>
                </c:pt>
                <c:pt idx="3239">
                  <c:v>0.34552382999999998</c:v>
                </c:pt>
                <c:pt idx="3240">
                  <c:v>0.34552382999999998</c:v>
                </c:pt>
                <c:pt idx="3241">
                  <c:v>0.34552382999999998</c:v>
                </c:pt>
                <c:pt idx="3242">
                  <c:v>0.34552382999999998</c:v>
                </c:pt>
                <c:pt idx="3243">
                  <c:v>0.34552382999999998</c:v>
                </c:pt>
                <c:pt idx="3244">
                  <c:v>0.34552382999999998</c:v>
                </c:pt>
                <c:pt idx="3245">
                  <c:v>0.34552382999999998</c:v>
                </c:pt>
                <c:pt idx="3246">
                  <c:v>0.34552382999999998</c:v>
                </c:pt>
                <c:pt idx="3247">
                  <c:v>0.34552382999999998</c:v>
                </c:pt>
                <c:pt idx="3248">
                  <c:v>0.34552382999999998</c:v>
                </c:pt>
                <c:pt idx="3249">
                  <c:v>0.34552382999999998</c:v>
                </c:pt>
                <c:pt idx="3250">
                  <c:v>0.34552382999999998</c:v>
                </c:pt>
                <c:pt idx="3251">
                  <c:v>0.34552382999999998</c:v>
                </c:pt>
                <c:pt idx="3252">
                  <c:v>0.34552382999999998</c:v>
                </c:pt>
                <c:pt idx="3253">
                  <c:v>0.34552382999999998</c:v>
                </c:pt>
                <c:pt idx="3254">
                  <c:v>0.34552382999999998</c:v>
                </c:pt>
                <c:pt idx="3255">
                  <c:v>0.34552382999999998</c:v>
                </c:pt>
                <c:pt idx="3256">
                  <c:v>0.34552382999999998</c:v>
                </c:pt>
                <c:pt idx="3257">
                  <c:v>0.34552382999999998</c:v>
                </c:pt>
                <c:pt idx="3258">
                  <c:v>0.34552382999999998</c:v>
                </c:pt>
                <c:pt idx="3259">
                  <c:v>0.34552382999999998</c:v>
                </c:pt>
                <c:pt idx="3260">
                  <c:v>0.34552382999999998</c:v>
                </c:pt>
                <c:pt idx="3261">
                  <c:v>0.34552382999999998</c:v>
                </c:pt>
                <c:pt idx="3262">
                  <c:v>0.34552382999999998</c:v>
                </c:pt>
                <c:pt idx="3263">
                  <c:v>0.34552382999999998</c:v>
                </c:pt>
                <c:pt idx="3264">
                  <c:v>0.34552382999999998</c:v>
                </c:pt>
                <c:pt idx="3265">
                  <c:v>0.34552382999999998</c:v>
                </c:pt>
                <c:pt idx="3266">
                  <c:v>0.34552382999999998</c:v>
                </c:pt>
                <c:pt idx="3267">
                  <c:v>0.34552382999999998</c:v>
                </c:pt>
                <c:pt idx="3268">
                  <c:v>0.34552382999999998</c:v>
                </c:pt>
                <c:pt idx="3269">
                  <c:v>0.34552382999999998</c:v>
                </c:pt>
                <c:pt idx="3270">
                  <c:v>0.34552382999999998</c:v>
                </c:pt>
                <c:pt idx="3271">
                  <c:v>0.34552382999999998</c:v>
                </c:pt>
                <c:pt idx="3272">
                  <c:v>0.34552382999999998</c:v>
                </c:pt>
                <c:pt idx="3273">
                  <c:v>0.34552382999999998</c:v>
                </c:pt>
                <c:pt idx="3274">
                  <c:v>0.34552382999999998</c:v>
                </c:pt>
                <c:pt idx="3275">
                  <c:v>0.34552382999999998</c:v>
                </c:pt>
                <c:pt idx="3276">
                  <c:v>0.34552382999999998</c:v>
                </c:pt>
                <c:pt idx="3277">
                  <c:v>0.34552382999999998</c:v>
                </c:pt>
                <c:pt idx="3278">
                  <c:v>0.34552382999999998</c:v>
                </c:pt>
                <c:pt idx="3279">
                  <c:v>0.34552382999999998</c:v>
                </c:pt>
                <c:pt idx="3280">
                  <c:v>0.34552382999999998</c:v>
                </c:pt>
                <c:pt idx="3281">
                  <c:v>0.34552382999999998</c:v>
                </c:pt>
                <c:pt idx="3282">
                  <c:v>0.34552382999999998</c:v>
                </c:pt>
                <c:pt idx="3283">
                  <c:v>0.34552382999999998</c:v>
                </c:pt>
                <c:pt idx="3284">
                  <c:v>0.34552382999999998</c:v>
                </c:pt>
                <c:pt idx="3285">
                  <c:v>0.34552382999999998</c:v>
                </c:pt>
                <c:pt idx="3286">
                  <c:v>0.34552382999999998</c:v>
                </c:pt>
                <c:pt idx="3287">
                  <c:v>0.34552382999999998</c:v>
                </c:pt>
                <c:pt idx="3288">
                  <c:v>0.34552382999999998</c:v>
                </c:pt>
                <c:pt idx="3289">
                  <c:v>0.34552382999999998</c:v>
                </c:pt>
                <c:pt idx="3290">
                  <c:v>0.34552382999999998</c:v>
                </c:pt>
                <c:pt idx="3291">
                  <c:v>0.34552382999999998</c:v>
                </c:pt>
                <c:pt idx="3292">
                  <c:v>0.34552382999999998</c:v>
                </c:pt>
                <c:pt idx="3293">
                  <c:v>0.34552382999999998</c:v>
                </c:pt>
                <c:pt idx="3294">
                  <c:v>0.34552382999999998</c:v>
                </c:pt>
                <c:pt idx="3295">
                  <c:v>0.34552382999999998</c:v>
                </c:pt>
                <c:pt idx="3296">
                  <c:v>0.34552382999999998</c:v>
                </c:pt>
                <c:pt idx="3297">
                  <c:v>0.34552382999999998</c:v>
                </c:pt>
                <c:pt idx="3298">
                  <c:v>0.34552382999999998</c:v>
                </c:pt>
                <c:pt idx="3299">
                  <c:v>0.34552382999999998</c:v>
                </c:pt>
                <c:pt idx="3300">
                  <c:v>0.11000061</c:v>
                </c:pt>
                <c:pt idx="3301">
                  <c:v>0.11000061</c:v>
                </c:pt>
                <c:pt idx="3302">
                  <c:v>0.11000061</c:v>
                </c:pt>
                <c:pt idx="3303">
                  <c:v>0.11000061</c:v>
                </c:pt>
                <c:pt idx="3304">
                  <c:v>0.11000061</c:v>
                </c:pt>
                <c:pt idx="3305">
                  <c:v>0.11000061</c:v>
                </c:pt>
                <c:pt idx="3306">
                  <c:v>0.11000061</c:v>
                </c:pt>
                <c:pt idx="3307">
                  <c:v>0.11000061</c:v>
                </c:pt>
                <c:pt idx="3308">
                  <c:v>0.11000061</c:v>
                </c:pt>
                <c:pt idx="3309">
                  <c:v>0.11000061</c:v>
                </c:pt>
                <c:pt idx="3310">
                  <c:v>0.11000061</c:v>
                </c:pt>
                <c:pt idx="3311">
                  <c:v>0.11000061</c:v>
                </c:pt>
                <c:pt idx="3312">
                  <c:v>0.11000061</c:v>
                </c:pt>
                <c:pt idx="3313">
                  <c:v>0.11000061</c:v>
                </c:pt>
                <c:pt idx="3314">
                  <c:v>0.11000061</c:v>
                </c:pt>
                <c:pt idx="3315">
                  <c:v>0.11000061</c:v>
                </c:pt>
                <c:pt idx="3316">
                  <c:v>0.11000061</c:v>
                </c:pt>
                <c:pt idx="3317">
                  <c:v>0.11000061</c:v>
                </c:pt>
                <c:pt idx="3318">
                  <c:v>0.11000061</c:v>
                </c:pt>
                <c:pt idx="3319">
                  <c:v>0.11000061</c:v>
                </c:pt>
                <c:pt idx="3320">
                  <c:v>0.11000061</c:v>
                </c:pt>
                <c:pt idx="3321">
                  <c:v>0.11000061</c:v>
                </c:pt>
                <c:pt idx="3322">
                  <c:v>0.11000061</c:v>
                </c:pt>
                <c:pt idx="3323">
                  <c:v>0.11000061</c:v>
                </c:pt>
                <c:pt idx="3324">
                  <c:v>0.11000061</c:v>
                </c:pt>
                <c:pt idx="3325">
                  <c:v>0.11000061</c:v>
                </c:pt>
                <c:pt idx="3326">
                  <c:v>0.11000061</c:v>
                </c:pt>
                <c:pt idx="3327">
                  <c:v>0.11000061</c:v>
                </c:pt>
                <c:pt idx="3328">
                  <c:v>0.11000061</c:v>
                </c:pt>
                <c:pt idx="3329">
                  <c:v>0.11000061</c:v>
                </c:pt>
                <c:pt idx="3330">
                  <c:v>0.11000061</c:v>
                </c:pt>
                <c:pt idx="3331">
                  <c:v>0.11000061</c:v>
                </c:pt>
                <c:pt idx="3332">
                  <c:v>0.11000061</c:v>
                </c:pt>
                <c:pt idx="3333">
                  <c:v>0.11000061</c:v>
                </c:pt>
                <c:pt idx="3334">
                  <c:v>0.11000061</c:v>
                </c:pt>
                <c:pt idx="3335">
                  <c:v>0.11000061</c:v>
                </c:pt>
                <c:pt idx="3336">
                  <c:v>0.11000061</c:v>
                </c:pt>
                <c:pt idx="3337">
                  <c:v>0.11000061</c:v>
                </c:pt>
                <c:pt idx="3338">
                  <c:v>0.11000061</c:v>
                </c:pt>
                <c:pt idx="3339">
                  <c:v>0.11000061</c:v>
                </c:pt>
                <c:pt idx="3340">
                  <c:v>0.11000061</c:v>
                </c:pt>
                <c:pt idx="3341">
                  <c:v>0.11000061</c:v>
                </c:pt>
                <c:pt idx="3342">
                  <c:v>0.11000061</c:v>
                </c:pt>
                <c:pt idx="3343">
                  <c:v>0.11000061</c:v>
                </c:pt>
                <c:pt idx="3344">
                  <c:v>0.11000061</c:v>
                </c:pt>
                <c:pt idx="3345">
                  <c:v>0.11000061</c:v>
                </c:pt>
                <c:pt idx="3346">
                  <c:v>0.11000061</c:v>
                </c:pt>
                <c:pt idx="3347">
                  <c:v>0.11000061</c:v>
                </c:pt>
                <c:pt idx="3348">
                  <c:v>0.11000061</c:v>
                </c:pt>
                <c:pt idx="3349">
                  <c:v>0.11000061</c:v>
                </c:pt>
                <c:pt idx="3350">
                  <c:v>0.11000061</c:v>
                </c:pt>
                <c:pt idx="3351">
                  <c:v>0.11000061</c:v>
                </c:pt>
                <c:pt idx="3352">
                  <c:v>0.11000061</c:v>
                </c:pt>
                <c:pt idx="3353">
                  <c:v>0.11000061</c:v>
                </c:pt>
                <c:pt idx="3354">
                  <c:v>0.11000061</c:v>
                </c:pt>
                <c:pt idx="3355">
                  <c:v>0.11000061</c:v>
                </c:pt>
                <c:pt idx="3356">
                  <c:v>0.11000061</c:v>
                </c:pt>
                <c:pt idx="3357">
                  <c:v>0.11000061</c:v>
                </c:pt>
                <c:pt idx="3358">
                  <c:v>0.11000061</c:v>
                </c:pt>
                <c:pt idx="3359">
                  <c:v>0.11000061</c:v>
                </c:pt>
                <c:pt idx="3360">
                  <c:v>0.11000061</c:v>
                </c:pt>
                <c:pt idx="3361">
                  <c:v>0.11000061</c:v>
                </c:pt>
                <c:pt idx="3362">
                  <c:v>0.11000061</c:v>
                </c:pt>
                <c:pt idx="3363">
                  <c:v>0.11000061</c:v>
                </c:pt>
                <c:pt idx="3364">
                  <c:v>0.11000061</c:v>
                </c:pt>
                <c:pt idx="3365">
                  <c:v>0.11000061</c:v>
                </c:pt>
                <c:pt idx="3366">
                  <c:v>0.11000061</c:v>
                </c:pt>
                <c:pt idx="3367">
                  <c:v>0.11000061</c:v>
                </c:pt>
                <c:pt idx="3368">
                  <c:v>0.11000061</c:v>
                </c:pt>
                <c:pt idx="3369">
                  <c:v>0.11000061</c:v>
                </c:pt>
                <c:pt idx="3370">
                  <c:v>0.11000061</c:v>
                </c:pt>
                <c:pt idx="3371">
                  <c:v>0.11000061</c:v>
                </c:pt>
                <c:pt idx="3372">
                  <c:v>0.11000061</c:v>
                </c:pt>
                <c:pt idx="3373">
                  <c:v>0.11000061</c:v>
                </c:pt>
                <c:pt idx="3374">
                  <c:v>0.11000061</c:v>
                </c:pt>
                <c:pt idx="3375">
                  <c:v>0.11000061</c:v>
                </c:pt>
                <c:pt idx="3376">
                  <c:v>0.11000061</c:v>
                </c:pt>
                <c:pt idx="3377">
                  <c:v>0.11000061</c:v>
                </c:pt>
                <c:pt idx="3378">
                  <c:v>0.11000061</c:v>
                </c:pt>
                <c:pt idx="3379">
                  <c:v>0.11000061</c:v>
                </c:pt>
                <c:pt idx="3380">
                  <c:v>0.11000061</c:v>
                </c:pt>
                <c:pt idx="3381">
                  <c:v>0.11000061</c:v>
                </c:pt>
                <c:pt idx="3382">
                  <c:v>0.11000061</c:v>
                </c:pt>
                <c:pt idx="3383">
                  <c:v>0.11000061</c:v>
                </c:pt>
                <c:pt idx="3384">
                  <c:v>0.11000061</c:v>
                </c:pt>
                <c:pt idx="3385">
                  <c:v>0.11000061</c:v>
                </c:pt>
                <c:pt idx="3386">
                  <c:v>0.11000061</c:v>
                </c:pt>
                <c:pt idx="3387">
                  <c:v>0.11000061</c:v>
                </c:pt>
                <c:pt idx="3388">
                  <c:v>0.11000061</c:v>
                </c:pt>
                <c:pt idx="3389">
                  <c:v>0.11000061</c:v>
                </c:pt>
                <c:pt idx="3390">
                  <c:v>0.11000061</c:v>
                </c:pt>
                <c:pt idx="3391">
                  <c:v>0.11000061</c:v>
                </c:pt>
                <c:pt idx="3392">
                  <c:v>0.11000061</c:v>
                </c:pt>
                <c:pt idx="3393">
                  <c:v>0.11000061</c:v>
                </c:pt>
                <c:pt idx="3394">
                  <c:v>0.11000061</c:v>
                </c:pt>
                <c:pt idx="3395">
                  <c:v>0.11000061</c:v>
                </c:pt>
                <c:pt idx="3396">
                  <c:v>0.11000061</c:v>
                </c:pt>
                <c:pt idx="3397">
                  <c:v>0.11000061</c:v>
                </c:pt>
                <c:pt idx="3398">
                  <c:v>0.11000061</c:v>
                </c:pt>
                <c:pt idx="3399">
                  <c:v>0.11000061</c:v>
                </c:pt>
                <c:pt idx="3400">
                  <c:v>0.87447739999999996</c:v>
                </c:pt>
                <c:pt idx="3401">
                  <c:v>0.87447739999999996</c:v>
                </c:pt>
                <c:pt idx="3402">
                  <c:v>0.87447739999999996</c:v>
                </c:pt>
                <c:pt idx="3403">
                  <c:v>0.87447739999999996</c:v>
                </c:pt>
                <c:pt idx="3404">
                  <c:v>0.87447739999999996</c:v>
                </c:pt>
                <c:pt idx="3405">
                  <c:v>0.87447739999999996</c:v>
                </c:pt>
                <c:pt idx="3406">
                  <c:v>0.87447739999999996</c:v>
                </c:pt>
                <c:pt idx="3407">
                  <c:v>0.87447739999999996</c:v>
                </c:pt>
                <c:pt idx="3408">
                  <c:v>0.87447739999999996</c:v>
                </c:pt>
                <c:pt idx="3409">
                  <c:v>0.87447739999999996</c:v>
                </c:pt>
                <c:pt idx="3410">
                  <c:v>0.87447739999999996</c:v>
                </c:pt>
                <c:pt idx="3411">
                  <c:v>0.87447739999999996</c:v>
                </c:pt>
                <c:pt idx="3412">
                  <c:v>0.87447739999999996</c:v>
                </c:pt>
                <c:pt idx="3413">
                  <c:v>0.87447739999999996</c:v>
                </c:pt>
                <c:pt idx="3414">
                  <c:v>0.87447739999999996</c:v>
                </c:pt>
                <c:pt idx="3415">
                  <c:v>0.87447739999999996</c:v>
                </c:pt>
                <c:pt idx="3416">
                  <c:v>0.87447739999999996</c:v>
                </c:pt>
                <c:pt idx="3417">
                  <c:v>0.87447739999999996</c:v>
                </c:pt>
                <c:pt idx="3418">
                  <c:v>0.87447739999999996</c:v>
                </c:pt>
                <c:pt idx="3419">
                  <c:v>0.87447739999999996</c:v>
                </c:pt>
                <c:pt idx="3420">
                  <c:v>0.87447739999999996</c:v>
                </c:pt>
                <c:pt idx="3421">
                  <c:v>0.87447739999999996</c:v>
                </c:pt>
                <c:pt idx="3422">
                  <c:v>0.87447739999999996</c:v>
                </c:pt>
                <c:pt idx="3423">
                  <c:v>0.87447739999999996</c:v>
                </c:pt>
                <c:pt idx="3424">
                  <c:v>0.87447739999999996</c:v>
                </c:pt>
                <c:pt idx="3425">
                  <c:v>0.87447739999999996</c:v>
                </c:pt>
                <c:pt idx="3426">
                  <c:v>0.87447739999999996</c:v>
                </c:pt>
                <c:pt idx="3427">
                  <c:v>0.87447739999999996</c:v>
                </c:pt>
                <c:pt idx="3428">
                  <c:v>0.87447739999999996</c:v>
                </c:pt>
                <c:pt idx="3429">
                  <c:v>0.87447739999999996</c:v>
                </c:pt>
                <c:pt idx="3430">
                  <c:v>0.87447739999999996</c:v>
                </c:pt>
                <c:pt idx="3431">
                  <c:v>0.87447739999999996</c:v>
                </c:pt>
                <c:pt idx="3432">
                  <c:v>0.87447739999999996</c:v>
                </c:pt>
                <c:pt idx="3433">
                  <c:v>0.87447739999999996</c:v>
                </c:pt>
                <c:pt idx="3434">
                  <c:v>0.87447739999999996</c:v>
                </c:pt>
                <c:pt idx="3435">
                  <c:v>0.87447739999999996</c:v>
                </c:pt>
                <c:pt idx="3436">
                  <c:v>0.87447739999999996</c:v>
                </c:pt>
                <c:pt idx="3437">
                  <c:v>0.87447739999999996</c:v>
                </c:pt>
                <c:pt idx="3438">
                  <c:v>0.87447739999999996</c:v>
                </c:pt>
                <c:pt idx="3439">
                  <c:v>0.87447739999999996</c:v>
                </c:pt>
                <c:pt idx="3440">
                  <c:v>0.87447739999999996</c:v>
                </c:pt>
                <c:pt idx="3441">
                  <c:v>0.87447739999999996</c:v>
                </c:pt>
                <c:pt idx="3442">
                  <c:v>0.87447739999999996</c:v>
                </c:pt>
                <c:pt idx="3443">
                  <c:v>0.87447739999999996</c:v>
                </c:pt>
                <c:pt idx="3444">
                  <c:v>0.87447739999999996</c:v>
                </c:pt>
                <c:pt idx="3445">
                  <c:v>0.87447739999999996</c:v>
                </c:pt>
                <c:pt idx="3446">
                  <c:v>0.87447739999999996</c:v>
                </c:pt>
                <c:pt idx="3447">
                  <c:v>0.87447739999999996</c:v>
                </c:pt>
                <c:pt idx="3448">
                  <c:v>0.87447739999999996</c:v>
                </c:pt>
                <c:pt idx="3449">
                  <c:v>0.87447739999999996</c:v>
                </c:pt>
                <c:pt idx="3450">
                  <c:v>0.87447739999999996</c:v>
                </c:pt>
                <c:pt idx="3451">
                  <c:v>0.87447739999999996</c:v>
                </c:pt>
                <c:pt idx="3452">
                  <c:v>0.87447739999999996</c:v>
                </c:pt>
                <c:pt idx="3453">
                  <c:v>0.87447739999999996</c:v>
                </c:pt>
                <c:pt idx="3454">
                  <c:v>0.87447739999999996</c:v>
                </c:pt>
                <c:pt idx="3455">
                  <c:v>0.87447739999999996</c:v>
                </c:pt>
                <c:pt idx="3456">
                  <c:v>0.87447739999999996</c:v>
                </c:pt>
                <c:pt idx="3457">
                  <c:v>0.87447739999999996</c:v>
                </c:pt>
                <c:pt idx="3458">
                  <c:v>0.87447739999999996</c:v>
                </c:pt>
                <c:pt idx="3459">
                  <c:v>0.87447739999999996</c:v>
                </c:pt>
                <c:pt idx="3460">
                  <c:v>0.87447739999999996</c:v>
                </c:pt>
                <c:pt idx="3461">
                  <c:v>0.87447739999999996</c:v>
                </c:pt>
                <c:pt idx="3462">
                  <c:v>0.87447739999999996</c:v>
                </c:pt>
                <c:pt idx="3463">
                  <c:v>0.87447739999999996</c:v>
                </c:pt>
                <c:pt idx="3464">
                  <c:v>0.87447739999999996</c:v>
                </c:pt>
                <c:pt idx="3465">
                  <c:v>0.87447739999999996</c:v>
                </c:pt>
                <c:pt idx="3466">
                  <c:v>0.87447739999999996</c:v>
                </c:pt>
                <c:pt idx="3467">
                  <c:v>0.87447739999999996</c:v>
                </c:pt>
                <c:pt idx="3468">
                  <c:v>0.87447739999999996</c:v>
                </c:pt>
                <c:pt idx="3469">
                  <c:v>0.87447739999999996</c:v>
                </c:pt>
                <c:pt idx="3470">
                  <c:v>0.87447739999999996</c:v>
                </c:pt>
                <c:pt idx="3471">
                  <c:v>0.87447739999999996</c:v>
                </c:pt>
                <c:pt idx="3472">
                  <c:v>0.87447739999999996</c:v>
                </c:pt>
                <c:pt idx="3473">
                  <c:v>0.87447739999999996</c:v>
                </c:pt>
                <c:pt idx="3474">
                  <c:v>0.87447739999999996</c:v>
                </c:pt>
                <c:pt idx="3475">
                  <c:v>0.87447739999999996</c:v>
                </c:pt>
                <c:pt idx="3476">
                  <c:v>0.87447739999999996</c:v>
                </c:pt>
                <c:pt idx="3477">
                  <c:v>0.87447739999999996</c:v>
                </c:pt>
                <c:pt idx="3478">
                  <c:v>0.87447739999999996</c:v>
                </c:pt>
                <c:pt idx="3479">
                  <c:v>0.87447739999999996</c:v>
                </c:pt>
                <c:pt idx="3480">
                  <c:v>0.87447739999999996</c:v>
                </c:pt>
                <c:pt idx="3481">
                  <c:v>0.87447739999999996</c:v>
                </c:pt>
                <c:pt idx="3482">
                  <c:v>0.87447739999999996</c:v>
                </c:pt>
                <c:pt idx="3483">
                  <c:v>0.87447739999999996</c:v>
                </c:pt>
                <c:pt idx="3484">
                  <c:v>0.87447739999999996</c:v>
                </c:pt>
                <c:pt idx="3485">
                  <c:v>0.87447739999999996</c:v>
                </c:pt>
                <c:pt idx="3486">
                  <c:v>0.87447739999999996</c:v>
                </c:pt>
                <c:pt idx="3487">
                  <c:v>0.87447739999999996</c:v>
                </c:pt>
                <c:pt idx="3488">
                  <c:v>0.87447739999999996</c:v>
                </c:pt>
                <c:pt idx="3489">
                  <c:v>0.87447739999999996</c:v>
                </c:pt>
                <c:pt idx="3490">
                  <c:v>0.87447739999999996</c:v>
                </c:pt>
                <c:pt idx="3491">
                  <c:v>0.87447739999999996</c:v>
                </c:pt>
                <c:pt idx="3492">
                  <c:v>0.87447739999999996</c:v>
                </c:pt>
                <c:pt idx="3493">
                  <c:v>0.87447739999999996</c:v>
                </c:pt>
                <c:pt idx="3494">
                  <c:v>0.87447739999999996</c:v>
                </c:pt>
                <c:pt idx="3495">
                  <c:v>0.87447739999999996</c:v>
                </c:pt>
                <c:pt idx="3496">
                  <c:v>0.87447739999999996</c:v>
                </c:pt>
                <c:pt idx="3497">
                  <c:v>0.87447739999999996</c:v>
                </c:pt>
                <c:pt idx="3498">
                  <c:v>0.87447739999999996</c:v>
                </c:pt>
                <c:pt idx="3499">
                  <c:v>0.87447739999999996</c:v>
                </c:pt>
                <c:pt idx="3500">
                  <c:v>0.63895416000000005</c:v>
                </c:pt>
                <c:pt idx="3501">
                  <c:v>0.63895416000000005</c:v>
                </c:pt>
                <c:pt idx="3502">
                  <c:v>0.63895416000000005</c:v>
                </c:pt>
                <c:pt idx="3503">
                  <c:v>0.63895416000000005</c:v>
                </c:pt>
                <c:pt idx="3504">
                  <c:v>0.63895416000000005</c:v>
                </c:pt>
                <c:pt idx="3505">
                  <c:v>0.63895416000000005</c:v>
                </c:pt>
                <c:pt idx="3506">
                  <c:v>0.63895416000000005</c:v>
                </c:pt>
                <c:pt idx="3507">
                  <c:v>0.63895416000000005</c:v>
                </c:pt>
                <c:pt idx="3508">
                  <c:v>0.63895416000000005</c:v>
                </c:pt>
                <c:pt idx="3509">
                  <c:v>0.63895416000000005</c:v>
                </c:pt>
                <c:pt idx="3510">
                  <c:v>0.63895416000000005</c:v>
                </c:pt>
                <c:pt idx="3511">
                  <c:v>0.63895416000000005</c:v>
                </c:pt>
                <c:pt idx="3512">
                  <c:v>0.63895416000000005</c:v>
                </c:pt>
                <c:pt idx="3513">
                  <c:v>0.63895416000000005</c:v>
                </c:pt>
                <c:pt idx="3514">
                  <c:v>0.63895416000000005</c:v>
                </c:pt>
                <c:pt idx="3515">
                  <c:v>0.63895416000000005</c:v>
                </c:pt>
                <c:pt idx="3516">
                  <c:v>0.63895416000000005</c:v>
                </c:pt>
                <c:pt idx="3517">
                  <c:v>0.63895416000000005</c:v>
                </c:pt>
                <c:pt idx="3518">
                  <c:v>0.63895416000000005</c:v>
                </c:pt>
                <c:pt idx="3519">
                  <c:v>0.63895416000000005</c:v>
                </c:pt>
                <c:pt idx="3520">
                  <c:v>0.63895416000000005</c:v>
                </c:pt>
                <c:pt idx="3521">
                  <c:v>0.63895416000000005</c:v>
                </c:pt>
                <c:pt idx="3522">
                  <c:v>0.63895416000000005</c:v>
                </c:pt>
                <c:pt idx="3523">
                  <c:v>0.63895416000000005</c:v>
                </c:pt>
                <c:pt idx="3524">
                  <c:v>0.63895416000000005</c:v>
                </c:pt>
                <c:pt idx="3525">
                  <c:v>0.63895416000000005</c:v>
                </c:pt>
                <c:pt idx="3526">
                  <c:v>0.63895416000000005</c:v>
                </c:pt>
                <c:pt idx="3527">
                  <c:v>0.63895416000000005</c:v>
                </c:pt>
                <c:pt idx="3528">
                  <c:v>0.63895416000000005</c:v>
                </c:pt>
                <c:pt idx="3529">
                  <c:v>0.63895416000000005</c:v>
                </c:pt>
                <c:pt idx="3530">
                  <c:v>0.63895416000000005</c:v>
                </c:pt>
                <c:pt idx="3531">
                  <c:v>0.63895416000000005</c:v>
                </c:pt>
                <c:pt idx="3532">
                  <c:v>0.63895416000000005</c:v>
                </c:pt>
                <c:pt idx="3533">
                  <c:v>0.63895416000000005</c:v>
                </c:pt>
                <c:pt idx="3534">
                  <c:v>0.63895416000000005</c:v>
                </c:pt>
                <c:pt idx="3535">
                  <c:v>0.63895416000000005</c:v>
                </c:pt>
                <c:pt idx="3536">
                  <c:v>0.63895416000000005</c:v>
                </c:pt>
                <c:pt idx="3537">
                  <c:v>0.63895416000000005</c:v>
                </c:pt>
                <c:pt idx="3538">
                  <c:v>0.63895416000000005</c:v>
                </c:pt>
                <c:pt idx="3539">
                  <c:v>0.63895416000000005</c:v>
                </c:pt>
                <c:pt idx="3540">
                  <c:v>0.63895416000000005</c:v>
                </c:pt>
                <c:pt idx="3541">
                  <c:v>0.63895416000000005</c:v>
                </c:pt>
                <c:pt idx="3542">
                  <c:v>0.63895416000000005</c:v>
                </c:pt>
                <c:pt idx="3543">
                  <c:v>0.63895416000000005</c:v>
                </c:pt>
                <c:pt idx="3544">
                  <c:v>0.63895416000000005</c:v>
                </c:pt>
                <c:pt idx="3545">
                  <c:v>0.63895416000000005</c:v>
                </c:pt>
                <c:pt idx="3546">
                  <c:v>0.63895416000000005</c:v>
                </c:pt>
                <c:pt idx="3547">
                  <c:v>0.63895416000000005</c:v>
                </c:pt>
                <c:pt idx="3548">
                  <c:v>0.63895416000000005</c:v>
                </c:pt>
                <c:pt idx="3549">
                  <c:v>0.63895416000000005</c:v>
                </c:pt>
                <c:pt idx="3550">
                  <c:v>0.63895416000000005</c:v>
                </c:pt>
                <c:pt idx="3551">
                  <c:v>0.63895416000000005</c:v>
                </c:pt>
                <c:pt idx="3552">
                  <c:v>0.63895416000000005</c:v>
                </c:pt>
                <c:pt idx="3553">
                  <c:v>0.63895416000000005</c:v>
                </c:pt>
                <c:pt idx="3554">
                  <c:v>0.63895416000000005</c:v>
                </c:pt>
                <c:pt idx="3555">
                  <c:v>0.63895416000000005</c:v>
                </c:pt>
                <c:pt idx="3556">
                  <c:v>0.63895416000000005</c:v>
                </c:pt>
                <c:pt idx="3557">
                  <c:v>0.63895416000000005</c:v>
                </c:pt>
                <c:pt idx="3558">
                  <c:v>0.63895416000000005</c:v>
                </c:pt>
                <c:pt idx="3559">
                  <c:v>0.63895416000000005</c:v>
                </c:pt>
                <c:pt idx="3560">
                  <c:v>0.63895416000000005</c:v>
                </c:pt>
                <c:pt idx="3561">
                  <c:v>0.63895416000000005</c:v>
                </c:pt>
                <c:pt idx="3562">
                  <c:v>0.63895416000000005</c:v>
                </c:pt>
                <c:pt idx="3563">
                  <c:v>0.63895416000000005</c:v>
                </c:pt>
                <c:pt idx="3564">
                  <c:v>0.63895416000000005</c:v>
                </c:pt>
                <c:pt idx="3565">
                  <c:v>0.63895416000000005</c:v>
                </c:pt>
                <c:pt idx="3566">
                  <c:v>0.63895416000000005</c:v>
                </c:pt>
                <c:pt idx="3567">
                  <c:v>0.63895416000000005</c:v>
                </c:pt>
                <c:pt idx="3568">
                  <c:v>0.63895416000000005</c:v>
                </c:pt>
                <c:pt idx="3569">
                  <c:v>0.63895416000000005</c:v>
                </c:pt>
                <c:pt idx="3570">
                  <c:v>0.63895416000000005</c:v>
                </c:pt>
                <c:pt idx="3571">
                  <c:v>0.63895416000000005</c:v>
                </c:pt>
                <c:pt idx="3572">
                  <c:v>0.63895416000000005</c:v>
                </c:pt>
                <c:pt idx="3573">
                  <c:v>0.63895416000000005</c:v>
                </c:pt>
                <c:pt idx="3574">
                  <c:v>0.63895416000000005</c:v>
                </c:pt>
                <c:pt idx="3575">
                  <c:v>0.63895416000000005</c:v>
                </c:pt>
                <c:pt idx="3576">
                  <c:v>0.63895416000000005</c:v>
                </c:pt>
                <c:pt idx="3577">
                  <c:v>0.63895416000000005</c:v>
                </c:pt>
                <c:pt idx="3578">
                  <c:v>0.63895416000000005</c:v>
                </c:pt>
                <c:pt idx="3579">
                  <c:v>0.63895416000000005</c:v>
                </c:pt>
                <c:pt idx="3580">
                  <c:v>0.63895416000000005</c:v>
                </c:pt>
                <c:pt idx="3581">
                  <c:v>0.63895416000000005</c:v>
                </c:pt>
                <c:pt idx="3582">
                  <c:v>0.63895416000000005</c:v>
                </c:pt>
                <c:pt idx="3583">
                  <c:v>0.63895416000000005</c:v>
                </c:pt>
                <c:pt idx="3584">
                  <c:v>0.63895416000000005</c:v>
                </c:pt>
                <c:pt idx="3585">
                  <c:v>0.63895416000000005</c:v>
                </c:pt>
                <c:pt idx="3586">
                  <c:v>0.63895416000000005</c:v>
                </c:pt>
                <c:pt idx="3587">
                  <c:v>0.63895416000000005</c:v>
                </c:pt>
                <c:pt idx="3588">
                  <c:v>0.63895416000000005</c:v>
                </c:pt>
                <c:pt idx="3589">
                  <c:v>0.63895416000000005</c:v>
                </c:pt>
                <c:pt idx="3590">
                  <c:v>0.63895416000000005</c:v>
                </c:pt>
                <c:pt idx="3591">
                  <c:v>0.63895416000000005</c:v>
                </c:pt>
                <c:pt idx="3592">
                  <c:v>0.63895416000000005</c:v>
                </c:pt>
                <c:pt idx="3593">
                  <c:v>0.63895416000000005</c:v>
                </c:pt>
                <c:pt idx="3594">
                  <c:v>0.63895416000000005</c:v>
                </c:pt>
                <c:pt idx="3595">
                  <c:v>0.63895416000000005</c:v>
                </c:pt>
                <c:pt idx="3596">
                  <c:v>0.63895416000000005</c:v>
                </c:pt>
                <c:pt idx="3597">
                  <c:v>0.63895416000000005</c:v>
                </c:pt>
                <c:pt idx="3598">
                  <c:v>0.63895416000000005</c:v>
                </c:pt>
                <c:pt idx="3599">
                  <c:v>0.63895416000000005</c:v>
                </c:pt>
                <c:pt idx="3600">
                  <c:v>0.40343475000000001</c:v>
                </c:pt>
                <c:pt idx="3601">
                  <c:v>0.40343475000000001</c:v>
                </c:pt>
                <c:pt idx="3602">
                  <c:v>0.40343475000000001</c:v>
                </c:pt>
                <c:pt idx="3603">
                  <c:v>0.40343475000000001</c:v>
                </c:pt>
                <c:pt idx="3604">
                  <c:v>0.40343475000000001</c:v>
                </c:pt>
                <c:pt idx="3605">
                  <c:v>0.40343475000000001</c:v>
                </c:pt>
                <c:pt idx="3606">
                  <c:v>0.40343475000000001</c:v>
                </c:pt>
                <c:pt idx="3607">
                  <c:v>0.40343475000000001</c:v>
                </c:pt>
                <c:pt idx="3608">
                  <c:v>0.40343475000000001</c:v>
                </c:pt>
                <c:pt idx="3609">
                  <c:v>0.40343475000000001</c:v>
                </c:pt>
                <c:pt idx="3610">
                  <c:v>0.40343475000000001</c:v>
                </c:pt>
                <c:pt idx="3611">
                  <c:v>0.40343475000000001</c:v>
                </c:pt>
                <c:pt idx="3612">
                  <c:v>0.40343475000000001</c:v>
                </c:pt>
                <c:pt idx="3613">
                  <c:v>0.40343475000000001</c:v>
                </c:pt>
                <c:pt idx="3614">
                  <c:v>0.40343475000000001</c:v>
                </c:pt>
                <c:pt idx="3615">
                  <c:v>0.40343475000000001</c:v>
                </c:pt>
                <c:pt idx="3616">
                  <c:v>0.40343475000000001</c:v>
                </c:pt>
                <c:pt idx="3617">
                  <c:v>0.40343475000000001</c:v>
                </c:pt>
                <c:pt idx="3618">
                  <c:v>0.40343475000000001</c:v>
                </c:pt>
                <c:pt idx="3619">
                  <c:v>0.40343475000000001</c:v>
                </c:pt>
                <c:pt idx="3620">
                  <c:v>0.40343475000000001</c:v>
                </c:pt>
                <c:pt idx="3621">
                  <c:v>0.40343475000000001</c:v>
                </c:pt>
                <c:pt idx="3622">
                  <c:v>0.40343475000000001</c:v>
                </c:pt>
                <c:pt idx="3623">
                  <c:v>0.40343475000000001</c:v>
                </c:pt>
                <c:pt idx="3624">
                  <c:v>0.40343475000000001</c:v>
                </c:pt>
                <c:pt idx="3625">
                  <c:v>0.40343475000000001</c:v>
                </c:pt>
                <c:pt idx="3626">
                  <c:v>0.40343475000000001</c:v>
                </c:pt>
                <c:pt idx="3627">
                  <c:v>0.40343475000000001</c:v>
                </c:pt>
                <c:pt idx="3628">
                  <c:v>0.40343475000000001</c:v>
                </c:pt>
                <c:pt idx="3629">
                  <c:v>0.40343475000000001</c:v>
                </c:pt>
                <c:pt idx="3630">
                  <c:v>0.40343475000000001</c:v>
                </c:pt>
                <c:pt idx="3631">
                  <c:v>0.40343475000000001</c:v>
                </c:pt>
                <c:pt idx="3632">
                  <c:v>0.40343475000000001</c:v>
                </c:pt>
                <c:pt idx="3633">
                  <c:v>0.40343475000000001</c:v>
                </c:pt>
                <c:pt idx="3634">
                  <c:v>0.40343475000000001</c:v>
                </c:pt>
                <c:pt idx="3635">
                  <c:v>0.40343475000000001</c:v>
                </c:pt>
                <c:pt idx="3636">
                  <c:v>0.40343475000000001</c:v>
                </c:pt>
                <c:pt idx="3637">
                  <c:v>0.40343475000000001</c:v>
                </c:pt>
                <c:pt idx="3638">
                  <c:v>0.40343475000000001</c:v>
                </c:pt>
                <c:pt idx="3639">
                  <c:v>0.40343475000000001</c:v>
                </c:pt>
                <c:pt idx="3640">
                  <c:v>0.40343475000000001</c:v>
                </c:pt>
                <c:pt idx="3641">
                  <c:v>0.40343475000000001</c:v>
                </c:pt>
                <c:pt idx="3642">
                  <c:v>0.40343475000000001</c:v>
                </c:pt>
                <c:pt idx="3643">
                  <c:v>0.40343475000000001</c:v>
                </c:pt>
                <c:pt idx="3644">
                  <c:v>0.40343475000000001</c:v>
                </c:pt>
                <c:pt idx="3645">
                  <c:v>0.40343475000000001</c:v>
                </c:pt>
                <c:pt idx="3646">
                  <c:v>0.40343475000000001</c:v>
                </c:pt>
                <c:pt idx="3647">
                  <c:v>0.40343475000000001</c:v>
                </c:pt>
                <c:pt idx="3648">
                  <c:v>0.40343475000000001</c:v>
                </c:pt>
                <c:pt idx="3649">
                  <c:v>0.40343475000000001</c:v>
                </c:pt>
                <c:pt idx="3650">
                  <c:v>0.40343475000000001</c:v>
                </c:pt>
                <c:pt idx="3651">
                  <c:v>0.40343475000000001</c:v>
                </c:pt>
                <c:pt idx="3652">
                  <c:v>0.40343475000000001</c:v>
                </c:pt>
                <c:pt idx="3653">
                  <c:v>0.40343475000000001</c:v>
                </c:pt>
                <c:pt idx="3654">
                  <c:v>0.40343475000000001</c:v>
                </c:pt>
                <c:pt idx="3655">
                  <c:v>0.40343475000000001</c:v>
                </c:pt>
                <c:pt idx="3656">
                  <c:v>0.40343475000000001</c:v>
                </c:pt>
                <c:pt idx="3657">
                  <c:v>0.40343475000000001</c:v>
                </c:pt>
                <c:pt idx="3658">
                  <c:v>0.40343475000000001</c:v>
                </c:pt>
                <c:pt idx="3659">
                  <c:v>0.40343475000000001</c:v>
                </c:pt>
                <c:pt idx="3660">
                  <c:v>0.40343475000000001</c:v>
                </c:pt>
                <c:pt idx="3661">
                  <c:v>0.40343475000000001</c:v>
                </c:pt>
                <c:pt idx="3662">
                  <c:v>0.40343475000000001</c:v>
                </c:pt>
                <c:pt idx="3663">
                  <c:v>0.40343475000000001</c:v>
                </c:pt>
                <c:pt idx="3664">
                  <c:v>0.40343475000000001</c:v>
                </c:pt>
                <c:pt idx="3665">
                  <c:v>0.40343475000000001</c:v>
                </c:pt>
                <c:pt idx="3666">
                  <c:v>0.40343475000000001</c:v>
                </c:pt>
                <c:pt idx="3667">
                  <c:v>0.40343475000000001</c:v>
                </c:pt>
                <c:pt idx="3668">
                  <c:v>0.40343475000000001</c:v>
                </c:pt>
                <c:pt idx="3669">
                  <c:v>0.40343475000000001</c:v>
                </c:pt>
                <c:pt idx="3670">
                  <c:v>0.40343475000000001</c:v>
                </c:pt>
                <c:pt idx="3671">
                  <c:v>0.40343475000000001</c:v>
                </c:pt>
                <c:pt idx="3672">
                  <c:v>0.40343475000000001</c:v>
                </c:pt>
                <c:pt idx="3673">
                  <c:v>0.40343475000000001</c:v>
                </c:pt>
                <c:pt idx="3674">
                  <c:v>0.40343475000000001</c:v>
                </c:pt>
                <c:pt idx="3675">
                  <c:v>0.40343475000000001</c:v>
                </c:pt>
                <c:pt idx="3676">
                  <c:v>0.40343475000000001</c:v>
                </c:pt>
                <c:pt idx="3677">
                  <c:v>0.40343475000000001</c:v>
                </c:pt>
                <c:pt idx="3678">
                  <c:v>0.40343475000000001</c:v>
                </c:pt>
                <c:pt idx="3679">
                  <c:v>0.40343475000000001</c:v>
                </c:pt>
                <c:pt idx="3680">
                  <c:v>0.40343475000000001</c:v>
                </c:pt>
                <c:pt idx="3681">
                  <c:v>0.40343475000000001</c:v>
                </c:pt>
                <c:pt idx="3682">
                  <c:v>0.40343475000000001</c:v>
                </c:pt>
                <c:pt idx="3683">
                  <c:v>0.40343475000000001</c:v>
                </c:pt>
                <c:pt idx="3684">
                  <c:v>0.40343475000000001</c:v>
                </c:pt>
                <c:pt idx="3685">
                  <c:v>0.40343475000000001</c:v>
                </c:pt>
                <c:pt idx="3686">
                  <c:v>0.40343475000000001</c:v>
                </c:pt>
                <c:pt idx="3687">
                  <c:v>0.40343475000000001</c:v>
                </c:pt>
                <c:pt idx="3688">
                  <c:v>0.40343475000000001</c:v>
                </c:pt>
                <c:pt idx="3689">
                  <c:v>0.40343475000000001</c:v>
                </c:pt>
                <c:pt idx="3690">
                  <c:v>0.40343475000000001</c:v>
                </c:pt>
                <c:pt idx="3691">
                  <c:v>0.40343475000000001</c:v>
                </c:pt>
                <c:pt idx="3692">
                  <c:v>0.40343475000000001</c:v>
                </c:pt>
                <c:pt idx="3693">
                  <c:v>0.40343475000000001</c:v>
                </c:pt>
                <c:pt idx="3694">
                  <c:v>0.40343475000000001</c:v>
                </c:pt>
                <c:pt idx="3695">
                  <c:v>0.40343475000000001</c:v>
                </c:pt>
                <c:pt idx="3696">
                  <c:v>0.40343475000000001</c:v>
                </c:pt>
                <c:pt idx="3697">
                  <c:v>0.40343475000000001</c:v>
                </c:pt>
                <c:pt idx="3698">
                  <c:v>0.40343475000000001</c:v>
                </c:pt>
                <c:pt idx="3699">
                  <c:v>0.40343475000000001</c:v>
                </c:pt>
                <c:pt idx="3700">
                  <c:v>0.16790770999999999</c:v>
                </c:pt>
                <c:pt idx="3701">
                  <c:v>0.16790770999999999</c:v>
                </c:pt>
                <c:pt idx="3702">
                  <c:v>0.16790770999999999</c:v>
                </c:pt>
                <c:pt idx="3703">
                  <c:v>0.16790770999999999</c:v>
                </c:pt>
                <c:pt idx="3704">
                  <c:v>0.16790770999999999</c:v>
                </c:pt>
                <c:pt idx="3705">
                  <c:v>0.16790770999999999</c:v>
                </c:pt>
                <c:pt idx="3706">
                  <c:v>0.16790770999999999</c:v>
                </c:pt>
                <c:pt idx="3707">
                  <c:v>0.16790770999999999</c:v>
                </c:pt>
                <c:pt idx="3708">
                  <c:v>0.16790770999999999</c:v>
                </c:pt>
                <c:pt idx="3709">
                  <c:v>0.16790770999999999</c:v>
                </c:pt>
                <c:pt idx="3710">
                  <c:v>0.16790770999999999</c:v>
                </c:pt>
                <c:pt idx="3711">
                  <c:v>0.16790770999999999</c:v>
                </c:pt>
                <c:pt idx="3712">
                  <c:v>0.16790770999999999</c:v>
                </c:pt>
                <c:pt idx="3713">
                  <c:v>0.16790770999999999</c:v>
                </c:pt>
                <c:pt idx="3714">
                  <c:v>0.16790770999999999</c:v>
                </c:pt>
                <c:pt idx="3715">
                  <c:v>0.16790770999999999</c:v>
                </c:pt>
                <c:pt idx="3716">
                  <c:v>0.16790770999999999</c:v>
                </c:pt>
                <c:pt idx="3717">
                  <c:v>0.16790770999999999</c:v>
                </c:pt>
                <c:pt idx="3718">
                  <c:v>0.16790770999999999</c:v>
                </c:pt>
                <c:pt idx="3719">
                  <c:v>0.16790770999999999</c:v>
                </c:pt>
                <c:pt idx="3720">
                  <c:v>0.16790770999999999</c:v>
                </c:pt>
                <c:pt idx="3721">
                  <c:v>0.16790770999999999</c:v>
                </c:pt>
                <c:pt idx="3722">
                  <c:v>0.16790770999999999</c:v>
                </c:pt>
                <c:pt idx="3723">
                  <c:v>0.16790770999999999</c:v>
                </c:pt>
                <c:pt idx="3724">
                  <c:v>0.16790770999999999</c:v>
                </c:pt>
                <c:pt idx="3725">
                  <c:v>0.16790770999999999</c:v>
                </c:pt>
                <c:pt idx="3726">
                  <c:v>0.16790770999999999</c:v>
                </c:pt>
                <c:pt idx="3727">
                  <c:v>0.16790770999999999</c:v>
                </c:pt>
                <c:pt idx="3728">
                  <c:v>0.16790770999999999</c:v>
                </c:pt>
                <c:pt idx="3729">
                  <c:v>0.16790770999999999</c:v>
                </c:pt>
                <c:pt idx="3730">
                  <c:v>0.16790770999999999</c:v>
                </c:pt>
                <c:pt idx="3731">
                  <c:v>0.16790770999999999</c:v>
                </c:pt>
                <c:pt idx="3732">
                  <c:v>0.16790770999999999</c:v>
                </c:pt>
                <c:pt idx="3733">
                  <c:v>0.16790770999999999</c:v>
                </c:pt>
                <c:pt idx="3734">
                  <c:v>0.16790770999999999</c:v>
                </c:pt>
                <c:pt idx="3735">
                  <c:v>0.16790770999999999</c:v>
                </c:pt>
                <c:pt idx="3736">
                  <c:v>0.16790770999999999</c:v>
                </c:pt>
                <c:pt idx="3737">
                  <c:v>0.16790770999999999</c:v>
                </c:pt>
                <c:pt idx="3738">
                  <c:v>0.16790770999999999</c:v>
                </c:pt>
                <c:pt idx="3739">
                  <c:v>0.16790770999999999</c:v>
                </c:pt>
                <c:pt idx="3740">
                  <c:v>0.16790770999999999</c:v>
                </c:pt>
                <c:pt idx="3741">
                  <c:v>0.16790770999999999</c:v>
                </c:pt>
                <c:pt idx="3742">
                  <c:v>0.16790770999999999</c:v>
                </c:pt>
                <c:pt idx="3743">
                  <c:v>0.16790770999999999</c:v>
                </c:pt>
                <c:pt idx="3744">
                  <c:v>0.16790770999999999</c:v>
                </c:pt>
                <c:pt idx="3745">
                  <c:v>0.16790770999999999</c:v>
                </c:pt>
                <c:pt idx="3746">
                  <c:v>0.16790770999999999</c:v>
                </c:pt>
                <c:pt idx="3747">
                  <c:v>0.16790770999999999</c:v>
                </c:pt>
                <c:pt idx="3748">
                  <c:v>0.16790770999999999</c:v>
                </c:pt>
                <c:pt idx="3749">
                  <c:v>0.16790770999999999</c:v>
                </c:pt>
                <c:pt idx="3750">
                  <c:v>0.16790770999999999</c:v>
                </c:pt>
                <c:pt idx="3751">
                  <c:v>0.16790770999999999</c:v>
                </c:pt>
                <c:pt idx="3752">
                  <c:v>0.16790770999999999</c:v>
                </c:pt>
                <c:pt idx="3753">
                  <c:v>0.16790770999999999</c:v>
                </c:pt>
                <c:pt idx="3754">
                  <c:v>0.16790770999999999</c:v>
                </c:pt>
                <c:pt idx="3755">
                  <c:v>0.16790770999999999</c:v>
                </c:pt>
                <c:pt idx="3756">
                  <c:v>0.16790770999999999</c:v>
                </c:pt>
                <c:pt idx="3757">
                  <c:v>0.16790770999999999</c:v>
                </c:pt>
                <c:pt idx="3758">
                  <c:v>0.16790770999999999</c:v>
                </c:pt>
                <c:pt idx="3759">
                  <c:v>0.16790770999999999</c:v>
                </c:pt>
                <c:pt idx="3760">
                  <c:v>0.16790770999999999</c:v>
                </c:pt>
                <c:pt idx="3761">
                  <c:v>0.16790770999999999</c:v>
                </c:pt>
                <c:pt idx="3762">
                  <c:v>0.16790770999999999</c:v>
                </c:pt>
                <c:pt idx="3763">
                  <c:v>0.16790770999999999</c:v>
                </c:pt>
                <c:pt idx="3764">
                  <c:v>0.16790770999999999</c:v>
                </c:pt>
                <c:pt idx="3765">
                  <c:v>0.16790770999999999</c:v>
                </c:pt>
                <c:pt idx="3766">
                  <c:v>0.16790770999999999</c:v>
                </c:pt>
                <c:pt idx="3767">
                  <c:v>0.16790770999999999</c:v>
                </c:pt>
                <c:pt idx="3768">
                  <c:v>0.16790770999999999</c:v>
                </c:pt>
                <c:pt idx="3769">
                  <c:v>0.16790770999999999</c:v>
                </c:pt>
                <c:pt idx="3770">
                  <c:v>0.16790770999999999</c:v>
                </c:pt>
                <c:pt idx="3771">
                  <c:v>0.16790770999999999</c:v>
                </c:pt>
                <c:pt idx="3772">
                  <c:v>0.16790770999999999</c:v>
                </c:pt>
                <c:pt idx="3773">
                  <c:v>0.16790770999999999</c:v>
                </c:pt>
                <c:pt idx="3774">
                  <c:v>0.16790770999999999</c:v>
                </c:pt>
                <c:pt idx="3775">
                  <c:v>0.16790770999999999</c:v>
                </c:pt>
                <c:pt idx="3776">
                  <c:v>0.16790770999999999</c:v>
                </c:pt>
                <c:pt idx="3777">
                  <c:v>0.16790770999999999</c:v>
                </c:pt>
                <c:pt idx="3778">
                  <c:v>0.16790770999999999</c:v>
                </c:pt>
                <c:pt idx="3779">
                  <c:v>0.16790770999999999</c:v>
                </c:pt>
                <c:pt idx="3780">
                  <c:v>0.16790770999999999</c:v>
                </c:pt>
                <c:pt idx="3781">
                  <c:v>0.16790770999999999</c:v>
                </c:pt>
                <c:pt idx="3782">
                  <c:v>0.16790770999999999</c:v>
                </c:pt>
                <c:pt idx="3783">
                  <c:v>0.16790770999999999</c:v>
                </c:pt>
                <c:pt idx="3784">
                  <c:v>0.16790770999999999</c:v>
                </c:pt>
                <c:pt idx="3785">
                  <c:v>0.16790770999999999</c:v>
                </c:pt>
                <c:pt idx="3786">
                  <c:v>0.16790770999999999</c:v>
                </c:pt>
                <c:pt idx="3787">
                  <c:v>0.16790770999999999</c:v>
                </c:pt>
                <c:pt idx="3788">
                  <c:v>0.16790770999999999</c:v>
                </c:pt>
                <c:pt idx="3789">
                  <c:v>0.16790770999999999</c:v>
                </c:pt>
                <c:pt idx="3790">
                  <c:v>0.16790770999999999</c:v>
                </c:pt>
                <c:pt idx="3791">
                  <c:v>0.16790770999999999</c:v>
                </c:pt>
                <c:pt idx="3792">
                  <c:v>0.16790770999999999</c:v>
                </c:pt>
                <c:pt idx="3793">
                  <c:v>0.16790770999999999</c:v>
                </c:pt>
                <c:pt idx="3794">
                  <c:v>0.16790770999999999</c:v>
                </c:pt>
                <c:pt idx="3795">
                  <c:v>0.16790770999999999</c:v>
                </c:pt>
                <c:pt idx="3796">
                  <c:v>0.16790770999999999</c:v>
                </c:pt>
                <c:pt idx="3797">
                  <c:v>0.16790770999999999</c:v>
                </c:pt>
                <c:pt idx="3798">
                  <c:v>0.16790770999999999</c:v>
                </c:pt>
                <c:pt idx="3799">
                  <c:v>0.16790770999999999</c:v>
                </c:pt>
                <c:pt idx="3800">
                  <c:v>0.93238829999999995</c:v>
                </c:pt>
                <c:pt idx="3801">
                  <c:v>0.93238829999999995</c:v>
                </c:pt>
                <c:pt idx="3802">
                  <c:v>0.93238829999999995</c:v>
                </c:pt>
                <c:pt idx="3803">
                  <c:v>0.93238829999999995</c:v>
                </c:pt>
                <c:pt idx="3804">
                  <c:v>0.93238829999999995</c:v>
                </c:pt>
                <c:pt idx="3805">
                  <c:v>0.93238829999999995</c:v>
                </c:pt>
                <c:pt idx="3806">
                  <c:v>0.93238829999999995</c:v>
                </c:pt>
                <c:pt idx="3807">
                  <c:v>0.93238829999999995</c:v>
                </c:pt>
                <c:pt idx="3808">
                  <c:v>0.93238829999999995</c:v>
                </c:pt>
                <c:pt idx="3809">
                  <c:v>0.93238829999999995</c:v>
                </c:pt>
                <c:pt idx="3810">
                  <c:v>0.93238829999999995</c:v>
                </c:pt>
                <c:pt idx="3811">
                  <c:v>0.93238829999999995</c:v>
                </c:pt>
                <c:pt idx="3812">
                  <c:v>0.93238829999999995</c:v>
                </c:pt>
                <c:pt idx="3813">
                  <c:v>0.93238829999999995</c:v>
                </c:pt>
                <c:pt idx="3814">
                  <c:v>0.93238829999999995</c:v>
                </c:pt>
                <c:pt idx="3815">
                  <c:v>0.93238829999999995</c:v>
                </c:pt>
                <c:pt idx="3816">
                  <c:v>0.93238829999999995</c:v>
                </c:pt>
                <c:pt idx="3817">
                  <c:v>0.93238829999999995</c:v>
                </c:pt>
                <c:pt idx="3818">
                  <c:v>0.93238829999999995</c:v>
                </c:pt>
                <c:pt idx="3819">
                  <c:v>0.93238829999999995</c:v>
                </c:pt>
                <c:pt idx="3820">
                  <c:v>0.93238829999999995</c:v>
                </c:pt>
                <c:pt idx="3821">
                  <c:v>0.93238829999999995</c:v>
                </c:pt>
                <c:pt idx="3822">
                  <c:v>0.93238829999999995</c:v>
                </c:pt>
                <c:pt idx="3823">
                  <c:v>0.93238829999999995</c:v>
                </c:pt>
                <c:pt idx="3824">
                  <c:v>0.93238829999999995</c:v>
                </c:pt>
                <c:pt idx="3825">
                  <c:v>0.93238829999999995</c:v>
                </c:pt>
                <c:pt idx="3826">
                  <c:v>0.93238829999999995</c:v>
                </c:pt>
                <c:pt idx="3827">
                  <c:v>0.93238829999999995</c:v>
                </c:pt>
                <c:pt idx="3828">
                  <c:v>0.93238829999999995</c:v>
                </c:pt>
                <c:pt idx="3829">
                  <c:v>0.93238829999999995</c:v>
                </c:pt>
                <c:pt idx="3830">
                  <c:v>0.93238829999999995</c:v>
                </c:pt>
                <c:pt idx="3831">
                  <c:v>0.93238829999999995</c:v>
                </c:pt>
                <c:pt idx="3832">
                  <c:v>0.93238829999999995</c:v>
                </c:pt>
                <c:pt idx="3833">
                  <c:v>0.93238829999999995</c:v>
                </c:pt>
                <c:pt idx="3834">
                  <c:v>0.93238829999999995</c:v>
                </c:pt>
                <c:pt idx="3835">
                  <c:v>0.93238829999999995</c:v>
                </c:pt>
                <c:pt idx="3836">
                  <c:v>0.93238829999999995</c:v>
                </c:pt>
                <c:pt idx="3837">
                  <c:v>0.93238829999999995</c:v>
                </c:pt>
                <c:pt idx="3838">
                  <c:v>0.93238829999999995</c:v>
                </c:pt>
                <c:pt idx="3839">
                  <c:v>0.93238829999999995</c:v>
                </c:pt>
                <c:pt idx="3840">
                  <c:v>0.93238829999999995</c:v>
                </c:pt>
                <c:pt idx="3841">
                  <c:v>0.93238829999999995</c:v>
                </c:pt>
                <c:pt idx="3842">
                  <c:v>0.93238829999999995</c:v>
                </c:pt>
                <c:pt idx="3843">
                  <c:v>0.93238829999999995</c:v>
                </c:pt>
                <c:pt idx="3844">
                  <c:v>0.93238829999999995</c:v>
                </c:pt>
                <c:pt idx="3845">
                  <c:v>0.93238829999999995</c:v>
                </c:pt>
                <c:pt idx="3846">
                  <c:v>0.93238829999999995</c:v>
                </c:pt>
                <c:pt idx="3847">
                  <c:v>0.93238829999999995</c:v>
                </c:pt>
                <c:pt idx="3848">
                  <c:v>0.93238829999999995</c:v>
                </c:pt>
                <c:pt idx="3849">
                  <c:v>0.93238829999999995</c:v>
                </c:pt>
                <c:pt idx="3850">
                  <c:v>0.93238829999999995</c:v>
                </c:pt>
                <c:pt idx="3851">
                  <c:v>0.93238829999999995</c:v>
                </c:pt>
                <c:pt idx="3852">
                  <c:v>0.93238829999999995</c:v>
                </c:pt>
                <c:pt idx="3853">
                  <c:v>0.93238829999999995</c:v>
                </c:pt>
                <c:pt idx="3854">
                  <c:v>0.93238829999999995</c:v>
                </c:pt>
                <c:pt idx="3855">
                  <c:v>0.93238829999999995</c:v>
                </c:pt>
                <c:pt idx="3856">
                  <c:v>0.93238829999999995</c:v>
                </c:pt>
                <c:pt idx="3857">
                  <c:v>0.93238829999999995</c:v>
                </c:pt>
                <c:pt idx="3858">
                  <c:v>0.93238829999999995</c:v>
                </c:pt>
                <c:pt idx="3859">
                  <c:v>0.93238829999999995</c:v>
                </c:pt>
                <c:pt idx="3860">
                  <c:v>0.93238829999999995</c:v>
                </c:pt>
                <c:pt idx="3861">
                  <c:v>0.93238829999999995</c:v>
                </c:pt>
                <c:pt idx="3862">
                  <c:v>0.93238829999999995</c:v>
                </c:pt>
                <c:pt idx="3863">
                  <c:v>0.93238829999999995</c:v>
                </c:pt>
                <c:pt idx="3864">
                  <c:v>0.93238829999999995</c:v>
                </c:pt>
                <c:pt idx="3865">
                  <c:v>0.93238829999999995</c:v>
                </c:pt>
                <c:pt idx="3866">
                  <c:v>0.93238829999999995</c:v>
                </c:pt>
                <c:pt idx="3867">
                  <c:v>0.93238829999999995</c:v>
                </c:pt>
                <c:pt idx="3868">
                  <c:v>0.93238829999999995</c:v>
                </c:pt>
                <c:pt idx="3869">
                  <c:v>0.93238829999999995</c:v>
                </c:pt>
                <c:pt idx="3870">
                  <c:v>0.93238829999999995</c:v>
                </c:pt>
                <c:pt idx="3871">
                  <c:v>0.93238829999999995</c:v>
                </c:pt>
                <c:pt idx="3872">
                  <c:v>0.93238829999999995</c:v>
                </c:pt>
                <c:pt idx="3873">
                  <c:v>0.93238829999999995</c:v>
                </c:pt>
                <c:pt idx="3874">
                  <c:v>0.93238829999999995</c:v>
                </c:pt>
                <c:pt idx="3875">
                  <c:v>0.93238829999999995</c:v>
                </c:pt>
                <c:pt idx="3876">
                  <c:v>0.93238829999999995</c:v>
                </c:pt>
                <c:pt idx="3877">
                  <c:v>0.93238829999999995</c:v>
                </c:pt>
                <c:pt idx="3878">
                  <c:v>0.93238829999999995</c:v>
                </c:pt>
                <c:pt idx="3879">
                  <c:v>0.93238829999999995</c:v>
                </c:pt>
                <c:pt idx="3880">
                  <c:v>0.93238829999999995</c:v>
                </c:pt>
                <c:pt idx="3881">
                  <c:v>0.93238829999999995</c:v>
                </c:pt>
                <c:pt idx="3882">
                  <c:v>0.93238829999999995</c:v>
                </c:pt>
                <c:pt idx="3883">
                  <c:v>0.93238829999999995</c:v>
                </c:pt>
                <c:pt idx="3884">
                  <c:v>0.93238829999999995</c:v>
                </c:pt>
                <c:pt idx="3885">
                  <c:v>0.93238829999999995</c:v>
                </c:pt>
                <c:pt idx="3886">
                  <c:v>0.93238829999999995</c:v>
                </c:pt>
                <c:pt idx="3887">
                  <c:v>0.93238829999999995</c:v>
                </c:pt>
                <c:pt idx="3888">
                  <c:v>0.93238829999999995</c:v>
                </c:pt>
                <c:pt idx="3889">
                  <c:v>0.93238829999999995</c:v>
                </c:pt>
                <c:pt idx="3890">
                  <c:v>0.93238829999999995</c:v>
                </c:pt>
                <c:pt idx="3891">
                  <c:v>0.93238829999999995</c:v>
                </c:pt>
                <c:pt idx="3892">
                  <c:v>0.93238829999999995</c:v>
                </c:pt>
                <c:pt idx="3893">
                  <c:v>0.93238829999999995</c:v>
                </c:pt>
                <c:pt idx="3894">
                  <c:v>0.93238829999999995</c:v>
                </c:pt>
                <c:pt idx="3895">
                  <c:v>0.93238829999999995</c:v>
                </c:pt>
                <c:pt idx="3896">
                  <c:v>0.93238829999999995</c:v>
                </c:pt>
                <c:pt idx="3897">
                  <c:v>0.93238829999999995</c:v>
                </c:pt>
                <c:pt idx="3898">
                  <c:v>0.93238829999999995</c:v>
                </c:pt>
                <c:pt idx="3899">
                  <c:v>0.93238829999999995</c:v>
                </c:pt>
                <c:pt idx="3900">
                  <c:v>0.69686890000000001</c:v>
                </c:pt>
                <c:pt idx="3901">
                  <c:v>0.69686890000000001</c:v>
                </c:pt>
                <c:pt idx="3902">
                  <c:v>0.69686890000000001</c:v>
                </c:pt>
                <c:pt idx="3903">
                  <c:v>0.69686890000000001</c:v>
                </c:pt>
                <c:pt idx="3904">
                  <c:v>0.69686890000000001</c:v>
                </c:pt>
                <c:pt idx="3905">
                  <c:v>0.69686890000000001</c:v>
                </c:pt>
                <c:pt idx="3906">
                  <c:v>0.69686890000000001</c:v>
                </c:pt>
                <c:pt idx="3907">
                  <c:v>0.69686890000000001</c:v>
                </c:pt>
                <c:pt idx="3908">
                  <c:v>0.69686890000000001</c:v>
                </c:pt>
                <c:pt idx="3909">
                  <c:v>0.69686890000000001</c:v>
                </c:pt>
                <c:pt idx="3910">
                  <c:v>0.69686890000000001</c:v>
                </c:pt>
                <c:pt idx="3911">
                  <c:v>0.69686890000000001</c:v>
                </c:pt>
                <c:pt idx="3912">
                  <c:v>0.69686890000000001</c:v>
                </c:pt>
                <c:pt idx="3913">
                  <c:v>0.69686890000000001</c:v>
                </c:pt>
                <c:pt idx="3914">
                  <c:v>0.69686890000000001</c:v>
                </c:pt>
                <c:pt idx="3915">
                  <c:v>0.69686890000000001</c:v>
                </c:pt>
                <c:pt idx="3916">
                  <c:v>0.69686890000000001</c:v>
                </c:pt>
                <c:pt idx="3917">
                  <c:v>0.69686890000000001</c:v>
                </c:pt>
                <c:pt idx="3918">
                  <c:v>0.69686890000000001</c:v>
                </c:pt>
                <c:pt idx="3919">
                  <c:v>0.69686890000000001</c:v>
                </c:pt>
                <c:pt idx="3920">
                  <c:v>0.69686890000000001</c:v>
                </c:pt>
                <c:pt idx="3921">
                  <c:v>0.69686890000000001</c:v>
                </c:pt>
                <c:pt idx="3922">
                  <c:v>0.69686890000000001</c:v>
                </c:pt>
                <c:pt idx="3923">
                  <c:v>0.69686890000000001</c:v>
                </c:pt>
                <c:pt idx="3924">
                  <c:v>0.69686890000000001</c:v>
                </c:pt>
                <c:pt idx="3925">
                  <c:v>0.69686890000000001</c:v>
                </c:pt>
                <c:pt idx="3926">
                  <c:v>0.69686890000000001</c:v>
                </c:pt>
                <c:pt idx="3927">
                  <c:v>0.69686890000000001</c:v>
                </c:pt>
                <c:pt idx="3928">
                  <c:v>0.69686890000000001</c:v>
                </c:pt>
                <c:pt idx="3929">
                  <c:v>0.69686890000000001</c:v>
                </c:pt>
                <c:pt idx="3930">
                  <c:v>0.69686890000000001</c:v>
                </c:pt>
                <c:pt idx="3931">
                  <c:v>0.69686890000000001</c:v>
                </c:pt>
                <c:pt idx="3932">
                  <c:v>0.69686890000000001</c:v>
                </c:pt>
                <c:pt idx="3933">
                  <c:v>0.69686890000000001</c:v>
                </c:pt>
                <c:pt idx="3934">
                  <c:v>0.69686890000000001</c:v>
                </c:pt>
                <c:pt idx="3935">
                  <c:v>0.69686890000000001</c:v>
                </c:pt>
                <c:pt idx="3936">
                  <c:v>0.69686890000000001</c:v>
                </c:pt>
                <c:pt idx="3937">
                  <c:v>0.69686890000000001</c:v>
                </c:pt>
                <c:pt idx="3938">
                  <c:v>0.69686890000000001</c:v>
                </c:pt>
                <c:pt idx="3939">
                  <c:v>0.69686890000000001</c:v>
                </c:pt>
                <c:pt idx="3940">
                  <c:v>0.69686890000000001</c:v>
                </c:pt>
                <c:pt idx="3941">
                  <c:v>0.69686890000000001</c:v>
                </c:pt>
                <c:pt idx="3942">
                  <c:v>0.69686890000000001</c:v>
                </c:pt>
                <c:pt idx="3943">
                  <c:v>0.69686890000000001</c:v>
                </c:pt>
                <c:pt idx="3944">
                  <c:v>0.69686890000000001</c:v>
                </c:pt>
                <c:pt idx="3945">
                  <c:v>0.69686890000000001</c:v>
                </c:pt>
                <c:pt idx="3946">
                  <c:v>0.69686890000000001</c:v>
                </c:pt>
                <c:pt idx="3947">
                  <c:v>0.69686890000000001</c:v>
                </c:pt>
                <c:pt idx="3948">
                  <c:v>0.69686890000000001</c:v>
                </c:pt>
                <c:pt idx="3949">
                  <c:v>0.69686890000000001</c:v>
                </c:pt>
                <c:pt idx="3950">
                  <c:v>0.69686890000000001</c:v>
                </c:pt>
                <c:pt idx="3951">
                  <c:v>0.69686890000000001</c:v>
                </c:pt>
                <c:pt idx="3952">
                  <c:v>0.69686890000000001</c:v>
                </c:pt>
                <c:pt idx="3953">
                  <c:v>0.69686890000000001</c:v>
                </c:pt>
                <c:pt idx="3954">
                  <c:v>0.69686890000000001</c:v>
                </c:pt>
                <c:pt idx="3955">
                  <c:v>0.69686890000000001</c:v>
                </c:pt>
                <c:pt idx="3956">
                  <c:v>0.69686890000000001</c:v>
                </c:pt>
                <c:pt idx="3957">
                  <c:v>0.69686890000000001</c:v>
                </c:pt>
                <c:pt idx="3958">
                  <c:v>0.69686890000000001</c:v>
                </c:pt>
                <c:pt idx="3959">
                  <c:v>0.69686890000000001</c:v>
                </c:pt>
                <c:pt idx="3960">
                  <c:v>0.69686890000000001</c:v>
                </c:pt>
                <c:pt idx="3961">
                  <c:v>0.69686890000000001</c:v>
                </c:pt>
                <c:pt idx="3962">
                  <c:v>0.69686890000000001</c:v>
                </c:pt>
                <c:pt idx="3963">
                  <c:v>0.69686890000000001</c:v>
                </c:pt>
                <c:pt idx="3964">
                  <c:v>0.69686890000000001</c:v>
                </c:pt>
                <c:pt idx="3965">
                  <c:v>0.69686890000000001</c:v>
                </c:pt>
                <c:pt idx="3966">
                  <c:v>0.69686890000000001</c:v>
                </c:pt>
                <c:pt idx="3967">
                  <c:v>0.69686890000000001</c:v>
                </c:pt>
                <c:pt idx="3968">
                  <c:v>0.69686890000000001</c:v>
                </c:pt>
                <c:pt idx="3969">
                  <c:v>0.69686890000000001</c:v>
                </c:pt>
                <c:pt idx="3970">
                  <c:v>0.69686890000000001</c:v>
                </c:pt>
                <c:pt idx="3971">
                  <c:v>0.69686890000000001</c:v>
                </c:pt>
                <c:pt idx="3972">
                  <c:v>0.69686890000000001</c:v>
                </c:pt>
                <c:pt idx="3973">
                  <c:v>0.69686890000000001</c:v>
                </c:pt>
                <c:pt idx="3974">
                  <c:v>0.69686890000000001</c:v>
                </c:pt>
                <c:pt idx="3975">
                  <c:v>0.69686890000000001</c:v>
                </c:pt>
                <c:pt idx="3976">
                  <c:v>0.69686890000000001</c:v>
                </c:pt>
                <c:pt idx="3977">
                  <c:v>0.69686890000000001</c:v>
                </c:pt>
                <c:pt idx="3978">
                  <c:v>0.69686890000000001</c:v>
                </c:pt>
                <c:pt idx="3979">
                  <c:v>0.69686890000000001</c:v>
                </c:pt>
                <c:pt idx="3980">
                  <c:v>0.69686890000000001</c:v>
                </c:pt>
                <c:pt idx="3981">
                  <c:v>0.69686890000000001</c:v>
                </c:pt>
                <c:pt idx="3982">
                  <c:v>0.69686890000000001</c:v>
                </c:pt>
                <c:pt idx="3983">
                  <c:v>0.69686890000000001</c:v>
                </c:pt>
                <c:pt idx="3984">
                  <c:v>0.69686890000000001</c:v>
                </c:pt>
                <c:pt idx="3985">
                  <c:v>0.69686890000000001</c:v>
                </c:pt>
                <c:pt idx="3986">
                  <c:v>0.69686890000000001</c:v>
                </c:pt>
                <c:pt idx="3987">
                  <c:v>0.69686890000000001</c:v>
                </c:pt>
                <c:pt idx="3988">
                  <c:v>0.69686890000000001</c:v>
                </c:pt>
                <c:pt idx="3989">
                  <c:v>0.69686890000000001</c:v>
                </c:pt>
                <c:pt idx="3990">
                  <c:v>0.69686890000000001</c:v>
                </c:pt>
                <c:pt idx="3991">
                  <c:v>0.69686890000000001</c:v>
                </c:pt>
                <c:pt idx="3992">
                  <c:v>0.69686890000000001</c:v>
                </c:pt>
                <c:pt idx="3993">
                  <c:v>0.69686890000000001</c:v>
                </c:pt>
                <c:pt idx="3994">
                  <c:v>0.69686890000000001</c:v>
                </c:pt>
                <c:pt idx="3995">
                  <c:v>0.69686890000000001</c:v>
                </c:pt>
                <c:pt idx="3996">
                  <c:v>0.69686890000000001</c:v>
                </c:pt>
                <c:pt idx="3997">
                  <c:v>0.69686890000000001</c:v>
                </c:pt>
                <c:pt idx="3998">
                  <c:v>0.69686890000000001</c:v>
                </c:pt>
                <c:pt idx="3999">
                  <c:v>0.69686890000000001</c:v>
                </c:pt>
                <c:pt idx="4000">
                  <c:v>0.46134185999999999</c:v>
                </c:pt>
                <c:pt idx="4001">
                  <c:v>0.46134185999999999</c:v>
                </c:pt>
                <c:pt idx="4002">
                  <c:v>0.46134185999999999</c:v>
                </c:pt>
                <c:pt idx="4003">
                  <c:v>0.46134185999999999</c:v>
                </c:pt>
                <c:pt idx="4004">
                  <c:v>0.46134185999999999</c:v>
                </c:pt>
                <c:pt idx="4005">
                  <c:v>0.46134185999999999</c:v>
                </c:pt>
                <c:pt idx="4006">
                  <c:v>0.46134185999999999</c:v>
                </c:pt>
                <c:pt idx="4007">
                  <c:v>0.46134185999999999</c:v>
                </c:pt>
                <c:pt idx="4008">
                  <c:v>0.46134185999999999</c:v>
                </c:pt>
                <c:pt idx="4009">
                  <c:v>0.46134185999999999</c:v>
                </c:pt>
                <c:pt idx="4010">
                  <c:v>0.46134185999999999</c:v>
                </c:pt>
                <c:pt idx="4011">
                  <c:v>0.46134185999999999</c:v>
                </c:pt>
                <c:pt idx="4012">
                  <c:v>0.46134185999999999</c:v>
                </c:pt>
                <c:pt idx="4013">
                  <c:v>0.46134185999999999</c:v>
                </c:pt>
                <c:pt idx="4014">
                  <c:v>0.46134185999999999</c:v>
                </c:pt>
                <c:pt idx="4015">
                  <c:v>0.46134185999999999</c:v>
                </c:pt>
                <c:pt idx="4016">
                  <c:v>0.46134185999999999</c:v>
                </c:pt>
                <c:pt idx="4017">
                  <c:v>0.46134185999999999</c:v>
                </c:pt>
                <c:pt idx="4018">
                  <c:v>0.46134185999999999</c:v>
                </c:pt>
                <c:pt idx="4019">
                  <c:v>0.46134185999999999</c:v>
                </c:pt>
                <c:pt idx="4020">
                  <c:v>0.46134185999999999</c:v>
                </c:pt>
                <c:pt idx="4021">
                  <c:v>0.46134185999999999</c:v>
                </c:pt>
                <c:pt idx="4022">
                  <c:v>0.46134185999999999</c:v>
                </c:pt>
                <c:pt idx="4023">
                  <c:v>0.46134185999999999</c:v>
                </c:pt>
                <c:pt idx="4024">
                  <c:v>0.46134185999999999</c:v>
                </c:pt>
                <c:pt idx="4025">
                  <c:v>0.46134185999999999</c:v>
                </c:pt>
                <c:pt idx="4026">
                  <c:v>0.46134185999999999</c:v>
                </c:pt>
                <c:pt idx="4027">
                  <c:v>0.46134185999999999</c:v>
                </c:pt>
                <c:pt idx="4028">
                  <c:v>0.46134185999999999</c:v>
                </c:pt>
                <c:pt idx="4029">
                  <c:v>0.46134185999999999</c:v>
                </c:pt>
                <c:pt idx="4030">
                  <c:v>0.46134185999999999</c:v>
                </c:pt>
                <c:pt idx="4031">
                  <c:v>0.46134185999999999</c:v>
                </c:pt>
                <c:pt idx="4032">
                  <c:v>0.46134185999999999</c:v>
                </c:pt>
                <c:pt idx="4033">
                  <c:v>0.46134185999999999</c:v>
                </c:pt>
                <c:pt idx="4034">
                  <c:v>0.46134185999999999</c:v>
                </c:pt>
                <c:pt idx="4035">
                  <c:v>0.46134185999999999</c:v>
                </c:pt>
                <c:pt idx="4036">
                  <c:v>0.46134185999999999</c:v>
                </c:pt>
                <c:pt idx="4037">
                  <c:v>0.46134185999999999</c:v>
                </c:pt>
                <c:pt idx="4038">
                  <c:v>0.46134185999999999</c:v>
                </c:pt>
                <c:pt idx="4039">
                  <c:v>0.46134185999999999</c:v>
                </c:pt>
                <c:pt idx="4040">
                  <c:v>0.46134185999999999</c:v>
                </c:pt>
                <c:pt idx="4041">
                  <c:v>0.46134185999999999</c:v>
                </c:pt>
                <c:pt idx="4042">
                  <c:v>0.46134185999999999</c:v>
                </c:pt>
                <c:pt idx="4043">
                  <c:v>0.46134185999999999</c:v>
                </c:pt>
                <c:pt idx="4044">
                  <c:v>0.46134185999999999</c:v>
                </c:pt>
                <c:pt idx="4045">
                  <c:v>0.46134185999999999</c:v>
                </c:pt>
                <c:pt idx="4046">
                  <c:v>0.46134185999999999</c:v>
                </c:pt>
                <c:pt idx="4047">
                  <c:v>0.46134185999999999</c:v>
                </c:pt>
                <c:pt idx="4048">
                  <c:v>0.46134185999999999</c:v>
                </c:pt>
                <c:pt idx="4049">
                  <c:v>0.46134185999999999</c:v>
                </c:pt>
                <c:pt idx="4050">
                  <c:v>0.46134185999999999</c:v>
                </c:pt>
                <c:pt idx="4051">
                  <c:v>0.46134185999999999</c:v>
                </c:pt>
                <c:pt idx="4052">
                  <c:v>0.46134185999999999</c:v>
                </c:pt>
                <c:pt idx="4053">
                  <c:v>0.46134185999999999</c:v>
                </c:pt>
                <c:pt idx="4054">
                  <c:v>0.46134185999999999</c:v>
                </c:pt>
                <c:pt idx="4055">
                  <c:v>0.46134185999999999</c:v>
                </c:pt>
                <c:pt idx="4056">
                  <c:v>0.46134185999999999</c:v>
                </c:pt>
                <c:pt idx="4057">
                  <c:v>0.46134185999999999</c:v>
                </c:pt>
                <c:pt idx="4058">
                  <c:v>0.46134185999999999</c:v>
                </c:pt>
                <c:pt idx="4059">
                  <c:v>0.46134185999999999</c:v>
                </c:pt>
                <c:pt idx="4060">
                  <c:v>0.46134185999999999</c:v>
                </c:pt>
                <c:pt idx="4061">
                  <c:v>0.46134185999999999</c:v>
                </c:pt>
                <c:pt idx="4062">
                  <c:v>0.46134185999999999</c:v>
                </c:pt>
                <c:pt idx="4063">
                  <c:v>0.46134185999999999</c:v>
                </c:pt>
                <c:pt idx="4064">
                  <c:v>0.46134185999999999</c:v>
                </c:pt>
                <c:pt idx="4065">
                  <c:v>0.46134185999999999</c:v>
                </c:pt>
                <c:pt idx="4066">
                  <c:v>0.46134185999999999</c:v>
                </c:pt>
                <c:pt idx="4067">
                  <c:v>0.46134185999999999</c:v>
                </c:pt>
                <c:pt idx="4068">
                  <c:v>0.46134185999999999</c:v>
                </c:pt>
                <c:pt idx="4069">
                  <c:v>0.46134185999999999</c:v>
                </c:pt>
                <c:pt idx="4070">
                  <c:v>0.46134185999999999</c:v>
                </c:pt>
                <c:pt idx="4071">
                  <c:v>0.46134185999999999</c:v>
                </c:pt>
                <c:pt idx="4072">
                  <c:v>0.46134185999999999</c:v>
                </c:pt>
                <c:pt idx="4073">
                  <c:v>0.46134185999999999</c:v>
                </c:pt>
                <c:pt idx="4074">
                  <c:v>0.46134185999999999</c:v>
                </c:pt>
                <c:pt idx="4075">
                  <c:v>0.46134185999999999</c:v>
                </c:pt>
                <c:pt idx="4076">
                  <c:v>0.46134185999999999</c:v>
                </c:pt>
                <c:pt idx="4077">
                  <c:v>0.46134185999999999</c:v>
                </c:pt>
                <c:pt idx="4078">
                  <c:v>0.46134185999999999</c:v>
                </c:pt>
                <c:pt idx="4079">
                  <c:v>0.46134185999999999</c:v>
                </c:pt>
                <c:pt idx="4080">
                  <c:v>0.46134185999999999</c:v>
                </c:pt>
                <c:pt idx="4081">
                  <c:v>0.46134185999999999</c:v>
                </c:pt>
                <c:pt idx="4082">
                  <c:v>0.46134185999999999</c:v>
                </c:pt>
                <c:pt idx="4083">
                  <c:v>0.46134185999999999</c:v>
                </c:pt>
                <c:pt idx="4084">
                  <c:v>0.46134185999999999</c:v>
                </c:pt>
                <c:pt idx="4085">
                  <c:v>0.46134185999999999</c:v>
                </c:pt>
                <c:pt idx="4086">
                  <c:v>0.46134185999999999</c:v>
                </c:pt>
                <c:pt idx="4087">
                  <c:v>0.46134185999999999</c:v>
                </c:pt>
                <c:pt idx="4088">
                  <c:v>0.46134185999999999</c:v>
                </c:pt>
                <c:pt idx="4089">
                  <c:v>0.46134185999999999</c:v>
                </c:pt>
                <c:pt idx="4090">
                  <c:v>0.46134185999999999</c:v>
                </c:pt>
                <c:pt idx="4091">
                  <c:v>0.46134185999999999</c:v>
                </c:pt>
                <c:pt idx="4092">
                  <c:v>0.46134185999999999</c:v>
                </c:pt>
                <c:pt idx="4093">
                  <c:v>0.46134185999999999</c:v>
                </c:pt>
                <c:pt idx="4094">
                  <c:v>0.46134185999999999</c:v>
                </c:pt>
                <c:pt idx="4095">
                  <c:v>0.46134185999999999</c:v>
                </c:pt>
                <c:pt idx="4096">
                  <c:v>0.46134185999999999</c:v>
                </c:pt>
                <c:pt idx="4097">
                  <c:v>0.46134185999999999</c:v>
                </c:pt>
                <c:pt idx="4098">
                  <c:v>0.46134185999999999</c:v>
                </c:pt>
                <c:pt idx="4099">
                  <c:v>0.46134185999999999</c:v>
                </c:pt>
                <c:pt idx="4100">
                  <c:v>0.22582245000000001</c:v>
                </c:pt>
                <c:pt idx="4101">
                  <c:v>0.22582245000000001</c:v>
                </c:pt>
                <c:pt idx="4102">
                  <c:v>0.22582245000000001</c:v>
                </c:pt>
                <c:pt idx="4103">
                  <c:v>0.22582245000000001</c:v>
                </c:pt>
                <c:pt idx="4104">
                  <c:v>0.22582245000000001</c:v>
                </c:pt>
                <c:pt idx="4105">
                  <c:v>0.22582245000000001</c:v>
                </c:pt>
                <c:pt idx="4106">
                  <c:v>0.22582245000000001</c:v>
                </c:pt>
                <c:pt idx="4107">
                  <c:v>0.22582245000000001</c:v>
                </c:pt>
                <c:pt idx="4108">
                  <c:v>0.22582245000000001</c:v>
                </c:pt>
                <c:pt idx="4109">
                  <c:v>0.22582245000000001</c:v>
                </c:pt>
                <c:pt idx="4110">
                  <c:v>0.22582245000000001</c:v>
                </c:pt>
                <c:pt idx="4111">
                  <c:v>0.22582245000000001</c:v>
                </c:pt>
                <c:pt idx="4112">
                  <c:v>0.22582245000000001</c:v>
                </c:pt>
                <c:pt idx="4113">
                  <c:v>0.22582245000000001</c:v>
                </c:pt>
                <c:pt idx="4114">
                  <c:v>0.22582245000000001</c:v>
                </c:pt>
                <c:pt idx="4115">
                  <c:v>0.22582245000000001</c:v>
                </c:pt>
                <c:pt idx="4116">
                  <c:v>0.22582245000000001</c:v>
                </c:pt>
                <c:pt idx="4117">
                  <c:v>0.22582245000000001</c:v>
                </c:pt>
                <c:pt idx="4118">
                  <c:v>0.22582245000000001</c:v>
                </c:pt>
                <c:pt idx="4119">
                  <c:v>0.22582245000000001</c:v>
                </c:pt>
                <c:pt idx="4120">
                  <c:v>0.22582245000000001</c:v>
                </c:pt>
                <c:pt idx="4121">
                  <c:v>0.22582245000000001</c:v>
                </c:pt>
                <c:pt idx="4122">
                  <c:v>0.22582245000000001</c:v>
                </c:pt>
                <c:pt idx="4123">
                  <c:v>0.22582245000000001</c:v>
                </c:pt>
                <c:pt idx="4124">
                  <c:v>0.22582245000000001</c:v>
                </c:pt>
                <c:pt idx="4125">
                  <c:v>0.22582245000000001</c:v>
                </c:pt>
                <c:pt idx="4126">
                  <c:v>0.22582245000000001</c:v>
                </c:pt>
                <c:pt idx="4127">
                  <c:v>0.22582245000000001</c:v>
                </c:pt>
                <c:pt idx="4128">
                  <c:v>0.22582245000000001</c:v>
                </c:pt>
                <c:pt idx="4129">
                  <c:v>0.22582245000000001</c:v>
                </c:pt>
                <c:pt idx="4130">
                  <c:v>0.22582245000000001</c:v>
                </c:pt>
                <c:pt idx="4131">
                  <c:v>0.22582245000000001</c:v>
                </c:pt>
                <c:pt idx="4132">
                  <c:v>0.22582245000000001</c:v>
                </c:pt>
                <c:pt idx="4133">
                  <c:v>0.22582245000000001</c:v>
                </c:pt>
                <c:pt idx="4134">
                  <c:v>0.22582245000000001</c:v>
                </c:pt>
                <c:pt idx="4135">
                  <c:v>0.22582245000000001</c:v>
                </c:pt>
                <c:pt idx="4136">
                  <c:v>0.22582245000000001</c:v>
                </c:pt>
                <c:pt idx="4137">
                  <c:v>0.22582245000000001</c:v>
                </c:pt>
                <c:pt idx="4138">
                  <c:v>0.22582245000000001</c:v>
                </c:pt>
                <c:pt idx="4139">
                  <c:v>0.22582245000000001</c:v>
                </c:pt>
                <c:pt idx="4140">
                  <c:v>0.22582245000000001</c:v>
                </c:pt>
                <c:pt idx="4141">
                  <c:v>0.22582245000000001</c:v>
                </c:pt>
                <c:pt idx="4142">
                  <c:v>0.22582245000000001</c:v>
                </c:pt>
                <c:pt idx="4143">
                  <c:v>0.22582245000000001</c:v>
                </c:pt>
                <c:pt idx="4144">
                  <c:v>0.22582245000000001</c:v>
                </c:pt>
                <c:pt idx="4145">
                  <c:v>0.22582245000000001</c:v>
                </c:pt>
                <c:pt idx="4146">
                  <c:v>0.22582245000000001</c:v>
                </c:pt>
                <c:pt idx="4147">
                  <c:v>0.22582245000000001</c:v>
                </c:pt>
                <c:pt idx="4148">
                  <c:v>0.22582245000000001</c:v>
                </c:pt>
                <c:pt idx="4149">
                  <c:v>0.22582245000000001</c:v>
                </c:pt>
                <c:pt idx="4150">
                  <c:v>0.22582245000000001</c:v>
                </c:pt>
                <c:pt idx="4151">
                  <c:v>0.22582245000000001</c:v>
                </c:pt>
                <c:pt idx="4152">
                  <c:v>0.22582245000000001</c:v>
                </c:pt>
                <c:pt idx="4153">
                  <c:v>0.22582245000000001</c:v>
                </c:pt>
                <c:pt idx="4154">
                  <c:v>0.22582245000000001</c:v>
                </c:pt>
                <c:pt idx="4155">
                  <c:v>0.22582245000000001</c:v>
                </c:pt>
                <c:pt idx="4156">
                  <c:v>0.22582245000000001</c:v>
                </c:pt>
                <c:pt idx="4157">
                  <c:v>0.22582245000000001</c:v>
                </c:pt>
                <c:pt idx="4158">
                  <c:v>0.22582245000000001</c:v>
                </c:pt>
                <c:pt idx="4159">
                  <c:v>0.22582245000000001</c:v>
                </c:pt>
                <c:pt idx="4160">
                  <c:v>0.22582245000000001</c:v>
                </c:pt>
                <c:pt idx="4161">
                  <c:v>0.22582245000000001</c:v>
                </c:pt>
                <c:pt idx="4162">
                  <c:v>0.22582245000000001</c:v>
                </c:pt>
                <c:pt idx="4163">
                  <c:v>0.22582245000000001</c:v>
                </c:pt>
                <c:pt idx="4164">
                  <c:v>0.22582245000000001</c:v>
                </c:pt>
                <c:pt idx="4165">
                  <c:v>0.22582245000000001</c:v>
                </c:pt>
                <c:pt idx="4166">
                  <c:v>0.22582245000000001</c:v>
                </c:pt>
                <c:pt idx="4167">
                  <c:v>0.22582245000000001</c:v>
                </c:pt>
                <c:pt idx="4168">
                  <c:v>0.22582245000000001</c:v>
                </c:pt>
                <c:pt idx="4169">
                  <c:v>0.22582245000000001</c:v>
                </c:pt>
                <c:pt idx="4170">
                  <c:v>0.22582245000000001</c:v>
                </c:pt>
                <c:pt idx="4171">
                  <c:v>0.22582245000000001</c:v>
                </c:pt>
                <c:pt idx="4172">
                  <c:v>0.22582245000000001</c:v>
                </c:pt>
                <c:pt idx="4173">
                  <c:v>0.22582245000000001</c:v>
                </c:pt>
                <c:pt idx="4174">
                  <c:v>0.22582245000000001</c:v>
                </c:pt>
                <c:pt idx="4175">
                  <c:v>0.22582245000000001</c:v>
                </c:pt>
                <c:pt idx="4176">
                  <c:v>0.22582245000000001</c:v>
                </c:pt>
                <c:pt idx="4177">
                  <c:v>0.22582245000000001</c:v>
                </c:pt>
                <c:pt idx="4178">
                  <c:v>0.22582245000000001</c:v>
                </c:pt>
                <c:pt idx="4179">
                  <c:v>0.22582245000000001</c:v>
                </c:pt>
                <c:pt idx="4180">
                  <c:v>0.22582245000000001</c:v>
                </c:pt>
                <c:pt idx="4181">
                  <c:v>0.22582245000000001</c:v>
                </c:pt>
                <c:pt idx="4182">
                  <c:v>0.22582245000000001</c:v>
                </c:pt>
                <c:pt idx="4183">
                  <c:v>0.22582245000000001</c:v>
                </c:pt>
                <c:pt idx="4184">
                  <c:v>0.22582245000000001</c:v>
                </c:pt>
                <c:pt idx="4185">
                  <c:v>0.22582245000000001</c:v>
                </c:pt>
                <c:pt idx="4186">
                  <c:v>0.22582245000000001</c:v>
                </c:pt>
                <c:pt idx="4187">
                  <c:v>0.22582245000000001</c:v>
                </c:pt>
                <c:pt idx="4188">
                  <c:v>0.22582245000000001</c:v>
                </c:pt>
                <c:pt idx="4189">
                  <c:v>0.22582245000000001</c:v>
                </c:pt>
                <c:pt idx="4190">
                  <c:v>0.22582245000000001</c:v>
                </c:pt>
                <c:pt idx="4191">
                  <c:v>0.22582245000000001</c:v>
                </c:pt>
                <c:pt idx="4192">
                  <c:v>0.22582245000000001</c:v>
                </c:pt>
                <c:pt idx="4193">
                  <c:v>0.22582245000000001</c:v>
                </c:pt>
                <c:pt idx="4194">
                  <c:v>0.22582245000000001</c:v>
                </c:pt>
                <c:pt idx="4195">
                  <c:v>0.22582245000000001</c:v>
                </c:pt>
                <c:pt idx="4196">
                  <c:v>0.22582245000000001</c:v>
                </c:pt>
                <c:pt idx="4197">
                  <c:v>0.22582245000000001</c:v>
                </c:pt>
                <c:pt idx="4198">
                  <c:v>0.22582245000000001</c:v>
                </c:pt>
                <c:pt idx="4199">
                  <c:v>0.22582245000000001</c:v>
                </c:pt>
                <c:pt idx="4200">
                  <c:v>0.99029540000000005</c:v>
                </c:pt>
                <c:pt idx="4201">
                  <c:v>0.99029540000000005</c:v>
                </c:pt>
                <c:pt idx="4202">
                  <c:v>0.99029540000000005</c:v>
                </c:pt>
                <c:pt idx="4203">
                  <c:v>0.99029540000000005</c:v>
                </c:pt>
                <c:pt idx="4204">
                  <c:v>0.99029540000000005</c:v>
                </c:pt>
                <c:pt idx="4205">
                  <c:v>0.99029540000000005</c:v>
                </c:pt>
                <c:pt idx="4206">
                  <c:v>0.99029540000000005</c:v>
                </c:pt>
                <c:pt idx="4207">
                  <c:v>0.99029540000000005</c:v>
                </c:pt>
                <c:pt idx="4208">
                  <c:v>0.99029540000000005</c:v>
                </c:pt>
                <c:pt idx="4209">
                  <c:v>0.99029540000000005</c:v>
                </c:pt>
                <c:pt idx="4210">
                  <c:v>0.99029540000000005</c:v>
                </c:pt>
                <c:pt idx="4211">
                  <c:v>0.99029540000000005</c:v>
                </c:pt>
                <c:pt idx="4212">
                  <c:v>0.99029540000000005</c:v>
                </c:pt>
                <c:pt idx="4213">
                  <c:v>0.99029540000000005</c:v>
                </c:pt>
                <c:pt idx="4214">
                  <c:v>0.99029540000000005</c:v>
                </c:pt>
                <c:pt idx="4215">
                  <c:v>0.99029540000000005</c:v>
                </c:pt>
                <c:pt idx="4216">
                  <c:v>0.99029540000000005</c:v>
                </c:pt>
                <c:pt idx="4217">
                  <c:v>0.99029540000000005</c:v>
                </c:pt>
                <c:pt idx="4218">
                  <c:v>0.99029540000000005</c:v>
                </c:pt>
                <c:pt idx="4219">
                  <c:v>0.99029540000000005</c:v>
                </c:pt>
                <c:pt idx="4220">
                  <c:v>0.99029540000000005</c:v>
                </c:pt>
                <c:pt idx="4221">
                  <c:v>0.99029540000000005</c:v>
                </c:pt>
                <c:pt idx="4222">
                  <c:v>0.99029540000000005</c:v>
                </c:pt>
                <c:pt idx="4223">
                  <c:v>0.99029540000000005</c:v>
                </c:pt>
                <c:pt idx="4224">
                  <c:v>0.99029540000000005</c:v>
                </c:pt>
                <c:pt idx="4225">
                  <c:v>0.99029540000000005</c:v>
                </c:pt>
                <c:pt idx="4226">
                  <c:v>0.99029540000000005</c:v>
                </c:pt>
                <c:pt idx="4227">
                  <c:v>0.99029540000000005</c:v>
                </c:pt>
                <c:pt idx="4228">
                  <c:v>0.99029540000000005</c:v>
                </c:pt>
                <c:pt idx="4229">
                  <c:v>0.99029540000000005</c:v>
                </c:pt>
                <c:pt idx="4230">
                  <c:v>0.99029540000000005</c:v>
                </c:pt>
                <c:pt idx="4231">
                  <c:v>0.99029540000000005</c:v>
                </c:pt>
                <c:pt idx="4232">
                  <c:v>0.99029540000000005</c:v>
                </c:pt>
                <c:pt idx="4233">
                  <c:v>0.99029540000000005</c:v>
                </c:pt>
                <c:pt idx="4234">
                  <c:v>0.99029540000000005</c:v>
                </c:pt>
                <c:pt idx="4235">
                  <c:v>0.99029540000000005</c:v>
                </c:pt>
                <c:pt idx="4236">
                  <c:v>0.99029540000000005</c:v>
                </c:pt>
                <c:pt idx="4237">
                  <c:v>0.99029540000000005</c:v>
                </c:pt>
                <c:pt idx="4238">
                  <c:v>0.99029540000000005</c:v>
                </c:pt>
                <c:pt idx="4239">
                  <c:v>0.99029540000000005</c:v>
                </c:pt>
                <c:pt idx="4240">
                  <c:v>0.99029540000000005</c:v>
                </c:pt>
                <c:pt idx="4241">
                  <c:v>0.99029540000000005</c:v>
                </c:pt>
                <c:pt idx="4242">
                  <c:v>0.99029540000000005</c:v>
                </c:pt>
                <c:pt idx="4243">
                  <c:v>0.99029540000000005</c:v>
                </c:pt>
                <c:pt idx="4244">
                  <c:v>0.99029540000000005</c:v>
                </c:pt>
                <c:pt idx="4245">
                  <c:v>0.99029540000000005</c:v>
                </c:pt>
                <c:pt idx="4246">
                  <c:v>0.99029540000000005</c:v>
                </c:pt>
                <c:pt idx="4247">
                  <c:v>0.99029540000000005</c:v>
                </c:pt>
                <c:pt idx="4248">
                  <c:v>0.99029540000000005</c:v>
                </c:pt>
                <c:pt idx="4249">
                  <c:v>0.99029540000000005</c:v>
                </c:pt>
                <c:pt idx="4250">
                  <c:v>0.99029540000000005</c:v>
                </c:pt>
                <c:pt idx="4251">
                  <c:v>0.99029540000000005</c:v>
                </c:pt>
                <c:pt idx="4252">
                  <c:v>0.99029540000000005</c:v>
                </c:pt>
                <c:pt idx="4253">
                  <c:v>0.99029540000000005</c:v>
                </c:pt>
                <c:pt idx="4254">
                  <c:v>0.99029540000000005</c:v>
                </c:pt>
                <c:pt idx="4255">
                  <c:v>0.99029540000000005</c:v>
                </c:pt>
                <c:pt idx="4256">
                  <c:v>0.99029540000000005</c:v>
                </c:pt>
                <c:pt idx="4257">
                  <c:v>0.99029540000000005</c:v>
                </c:pt>
                <c:pt idx="4258">
                  <c:v>0.99029540000000005</c:v>
                </c:pt>
                <c:pt idx="4259">
                  <c:v>0.99029540000000005</c:v>
                </c:pt>
                <c:pt idx="4260">
                  <c:v>0.99029540000000005</c:v>
                </c:pt>
                <c:pt idx="4261">
                  <c:v>0.99029540000000005</c:v>
                </c:pt>
                <c:pt idx="4262">
                  <c:v>0.99029540000000005</c:v>
                </c:pt>
                <c:pt idx="4263">
                  <c:v>0.99029540000000005</c:v>
                </c:pt>
                <c:pt idx="4264">
                  <c:v>0.99029540000000005</c:v>
                </c:pt>
                <c:pt idx="4265">
                  <c:v>0.99029540000000005</c:v>
                </c:pt>
                <c:pt idx="4266">
                  <c:v>0.99029540000000005</c:v>
                </c:pt>
                <c:pt idx="4267">
                  <c:v>0.99029540000000005</c:v>
                </c:pt>
                <c:pt idx="4268">
                  <c:v>0.99029540000000005</c:v>
                </c:pt>
                <c:pt idx="4269">
                  <c:v>0.99029540000000005</c:v>
                </c:pt>
                <c:pt idx="4270">
                  <c:v>0.99029540000000005</c:v>
                </c:pt>
                <c:pt idx="4271">
                  <c:v>0.99029540000000005</c:v>
                </c:pt>
                <c:pt idx="4272">
                  <c:v>0.99029540000000005</c:v>
                </c:pt>
                <c:pt idx="4273">
                  <c:v>0.99029540000000005</c:v>
                </c:pt>
                <c:pt idx="4274">
                  <c:v>0.99029540000000005</c:v>
                </c:pt>
                <c:pt idx="4275">
                  <c:v>0.99029540000000005</c:v>
                </c:pt>
                <c:pt idx="4276">
                  <c:v>0.99029540000000005</c:v>
                </c:pt>
                <c:pt idx="4277">
                  <c:v>0.99029540000000005</c:v>
                </c:pt>
                <c:pt idx="4278">
                  <c:v>0.99029540000000005</c:v>
                </c:pt>
                <c:pt idx="4279">
                  <c:v>0.99029540000000005</c:v>
                </c:pt>
                <c:pt idx="4280">
                  <c:v>0.99029540000000005</c:v>
                </c:pt>
                <c:pt idx="4281">
                  <c:v>0.99029540000000005</c:v>
                </c:pt>
                <c:pt idx="4282">
                  <c:v>0.99029540000000005</c:v>
                </c:pt>
                <c:pt idx="4283">
                  <c:v>0.99029540000000005</c:v>
                </c:pt>
                <c:pt idx="4284">
                  <c:v>0.99029540000000005</c:v>
                </c:pt>
                <c:pt idx="4285">
                  <c:v>0.99029540000000005</c:v>
                </c:pt>
                <c:pt idx="4286">
                  <c:v>0.99029540000000005</c:v>
                </c:pt>
                <c:pt idx="4287">
                  <c:v>0.99029540000000005</c:v>
                </c:pt>
                <c:pt idx="4288">
                  <c:v>0.99029540000000005</c:v>
                </c:pt>
                <c:pt idx="4289">
                  <c:v>0.99029540000000005</c:v>
                </c:pt>
                <c:pt idx="4290">
                  <c:v>0.99029540000000005</c:v>
                </c:pt>
                <c:pt idx="4291">
                  <c:v>0.99029540000000005</c:v>
                </c:pt>
                <c:pt idx="4292">
                  <c:v>0.99029540000000005</c:v>
                </c:pt>
                <c:pt idx="4293">
                  <c:v>0.99029540000000005</c:v>
                </c:pt>
                <c:pt idx="4294">
                  <c:v>0.99029540000000005</c:v>
                </c:pt>
                <c:pt idx="4295">
                  <c:v>0.99029540000000005</c:v>
                </c:pt>
                <c:pt idx="4296">
                  <c:v>0.99029540000000005</c:v>
                </c:pt>
                <c:pt idx="4297">
                  <c:v>0.99029540000000005</c:v>
                </c:pt>
                <c:pt idx="4298">
                  <c:v>0.99029540000000005</c:v>
                </c:pt>
                <c:pt idx="4299">
                  <c:v>0.99029540000000005</c:v>
                </c:pt>
                <c:pt idx="4300">
                  <c:v>0.754776</c:v>
                </c:pt>
                <c:pt idx="4301">
                  <c:v>0.754776</c:v>
                </c:pt>
                <c:pt idx="4302">
                  <c:v>0.754776</c:v>
                </c:pt>
                <c:pt idx="4303">
                  <c:v>0.754776</c:v>
                </c:pt>
                <c:pt idx="4304">
                  <c:v>0.754776</c:v>
                </c:pt>
                <c:pt idx="4305">
                  <c:v>0.754776</c:v>
                </c:pt>
                <c:pt idx="4306">
                  <c:v>0.754776</c:v>
                </c:pt>
                <c:pt idx="4307">
                  <c:v>0.754776</c:v>
                </c:pt>
                <c:pt idx="4308">
                  <c:v>0.754776</c:v>
                </c:pt>
                <c:pt idx="4309">
                  <c:v>0.754776</c:v>
                </c:pt>
                <c:pt idx="4310">
                  <c:v>0.754776</c:v>
                </c:pt>
                <c:pt idx="4311">
                  <c:v>0.754776</c:v>
                </c:pt>
                <c:pt idx="4312">
                  <c:v>0.754776</c:v>
                </c:pt>
                <c:pt idx="4313">
                  <c:v>0.754776</c:v>
                </c:pt>
                <c:pt idx="4314">
                  <c:v>0.754776</c:v>
                </c:pt>
                <c:pt idx="4315">
                  <c:v>0.754776</c:v>
                </c:pt>
                <c:pt idx="4316">
                  <c:v>0.754776</c:v>
                </c:pt>
                <c:pt idx="4317">
                  <c:v>0.754776</c:v>
                </c:pt>
                <c:pt idx="4318">
                  <c:v>0.754776</c:v>
                </c:pt>
                <c:pt idx="4319">
                  <c:v>0.754776</c:v>
                </c:pt>
                <c:pt idx="4320">
                  <c:v>0.754776</c:v>
                </c:pt>
                <c:pt idx="4321">
                  <c:v>0.754776</c:v>
                </c:pt>
                <c:pt idx="4322">
                  <c:v>0.754776</c:v>
                </c:pt>
                <c:pt idx="4323">
                  <c:v>0.754776</c:v>
                </c:pt>
                <c:pt idx="4324">
                  <c:v>0.754776</c:v>
                </c:pt>
                <c:pt idx="4325">
                  <c:v>0.754776</c:v>
                </c:pt>
                <c:pt idx="4326">
                  <c:v>0.754776</c:v>
                </c:pt>
                <c:pt idx="4327">
                  <c:v>0.754776</c:v>
                </c:pt>
                <c:pt idx="4328">
                  <c:v>0.754776</c:v>
                </c:pt>
                <c:pt idx="4329">
                  <c:v>0.754776</c:v>
                </c:pt>
                <c:pt idx="4330">
                  <c:v>0.754776</c:v>
                </c:pt>
                <c:pt idx="4331">
                  <c:v>0.754776</c:v>
                </c:pt>
                <c:pt idx="4332">
                  <c:v>0.754776</c:v>
                </c:pt>
                <c:pt idx="4333">
                  <c:v>0.754776</c:v>
                </c:pt>
                <c:pt idx="4334">
                  <c:v>0.754776</c:v>
                </c:pt>
                <c:pt idx="4335">
                  <c:v>0.754776</c:v>
                </c:pt>
                <c:pt idx="4336">
                  <c:v>0.754776</c:v>
                </c:pt>
                <c:pt idx="4337">
                  <c:v>0.754776</c:v>
                </c:pt>
                <c:pt idx="4338">
                  <c:v>0.754776</c:v>
                </c:pt>
                <c:pt idx="4339">
                  <c:v>0.754776</c:v>
                </c:pt>
                <c:pt idx="4340">
                  <c:v>0.754776</c:v>
                </c:pt>
                <c:pt idx="4341">
                  <c:v>0.754776</c:v>
                </c:pt>
                <c:pt idx="4342">
                  <c:v>0.754776</c:v>
                </c:pt>
                <c:pt idx="4343">
                  <c:v>0.754776</c:v>
                </c:pt>
                <c:pt idx="4344">
                  <c:v>0.754776</c:v>
                </c:pt>
                <c:pt idx="4345">
                  <c:v>0.754776</c:v>
                </c:pt>
                <c:pt idx="4346">
                  <c:v>0.754776</c:v>
                </c:pt>
                <c:pt idx="4347">
                  <c:v>0.754776</c:v>
                </c:pt>
                <c:pt idx="4348">
                  <c:v>0.754776</c:v>
                </c:pt>
                <c:pt idx="4349">
                  <c:v>0.754776</c:v>
                </c:pt>
                <c:pt idx="4350">
                  <c:v>0.754776</c:v>
                </c:pt>
                <c:pt idx="4351">
                  <c:v>0.754776</c:v>
                </c:pt>
                <c:pt idx="4352">
                  <c:v>0.754776</c:v>
                </c:pt>
                <c:pt idx="4353">
                  <c:v>0.754776</c:v>
                </c:pt>
                <c:pt idx="4354">
                  <c:v>0.754776</c:v>
                </c:pt>
                <c:pt idx="4355">
                  <c:v>0.754776</c:v>
                </c:pt>
                <c:pt idx="4356">
                  <c:v>0.754776</c:v>
                </c:pt>
                <c:pt idx="4357">
                  <c:v>0.754776</c:v>
                </c:pt>
                <c:pt idx="4358">
                  <c:v>0.754776</c:v>
                </c:pt>
                <c:pt idx="4359">
                  <c:v>0.754776</c:v>
                </c:pt>
                <c:pt idx="4360">
                  <c:v>0.754776</c:v>
                </c:pt>
                <c:pt idx="4361">
                  <c:v>0.754776</c:v>
                </c:pt>
                <c:pt idx="4362">
                  <c:v>0.754776</c:v>
                </c:pt>
                <c:pt idx="4363">
                  <c:v>0.754776</c:v>
                </c:pt>
                <c:pt idx="4364">
                  <c:v>0.754776</c:v>
                </c:pt>
                <c:pt idx="4365">
                  <c:v>0.754776</c:v>
                </c:pt>
                <c:pt idx="4366">
                  <c:v>0.754776</c:v>
                </c:pt>
                <c:pt idx="4367">
                  <c:v>0.754776</c:v>
                </c:pt>
                <c:pt idx="4368">
                  <c:v>0.754776</c:v>
                </c:pt>
                <c:pt idx="4369">
                  <c:v>0.754776</c:v>
                </c:pt>
                <c:pt idx="4370">
                  <c:v>0.754776</c:v>
                </c:pt>
                <c:pt idx="4371">
                  <c:v>0.754776</c:v>
                </c:pt>
                <c:pt idx="4372">
                  <c:v>0.754776</c:v>
                </c:pt>
                <c:pt idx="4373">
                  <c:v>0.754776</c:v>
                </c:pt>
                <c:pt idx="4374">
                  <c:v>0.754776</c:v>
                </c:pt>
                <c:pt idx="4375">
                  <c:v>0.754776</c:v>
                </c:pt>
                <c:pt idx="4376">
                  <c:v>0.754776</c:v>
                </c:pt>
                <c:pt idx="4377">
                  <c:v>0.754776</c:v>
                </c:pt>
                <c:pt idx="4378">
                  <c:v>0.754776</c:v>
                </c:pt>
                <c:pt idx="4379">
                  <c:v>0.754776</c:v>
                </c:pt>
                <c:pt idx="4380">
                  <c:v>0.754776</c:v>
                </c:pt>
                <c:pt idx="4381">
                  <c:v>0.754776</c:v>
                </c:pt>
                <c:pt idx="4382">
                  <c:v>0.754776</c:v>
                </c:pt>
                <c:pt idx="4383">
                  <c:v>0.754776</c:v>
                </c:pt>
                <c:pt idx="4384">
                  <c:v>0.754776</c:v>
                </c:pt>
                <c:pt idx="4385">
                  <c:v>0.754776</c:v>
                </c:pt>
                <c:pt idx="4386">
                  <c:v>0.754776</c:v>
                </c:pt>
                <c:pt idx="4387">
                  <c:v>0.754776</c:v>
                </c:pt>
                <c:pt idx="4388">
                  <c:v>0.754776</c:v>
                </c:pt>
                <c:pt idx="4389">
                  <c:v>0.754776</c:v>
                </c:pt>
                <c:pt idx="4390">
                  <c:v>0.754776</c:v>
                </c:pt>
                <c:pt idx="4391">
                  <c:v>0.754776</c:v>
                </c:pt>
                <c:pt idx="4392">
                  <c:v>0.754776</c:v>
                </c:pt>
                <c:pt idx="4393">
                  <c:v>0.754776</c:v>
                </c:pt>
                <c:pt idx="4394">
                  <c:v>0.754776</c:v>
                </c:pt>
                <c:pt idx="4395">
                  <c:v>0.754776</c:v>
                </c:pt>
                <c:pt idx="4396">
                  <c:v>0.754776</c:v>
                </c:pt>
                <c:pt idx="4397">
                  <c:v>0.754776</c:v>
                </c:pt>
                <c:pt idx="4398">
                  <c:v>0.754776</c:v>
                </c:pt>
                <c:pt idx="4399">
                  <c:v>0.754776</c:v>
                </c:pt>
                <c:pt idx="4400">
                  <c:v>0.51924895999999998</c:v>
                </c:pt>
                <c:pt idx="4401">
                  <c:v>0.51924895999999998</c:v>
                </c:pt>
                <c:pt idx="4402">
                  <c:v>0.51924895999999998</c:v>
                </c:pt>
                <c:pt idx="4403">
                  <c:v>0.51924895999999998</c:v>
                </c:pt>
                <c:pt idx="4404">
                  <c:v>0.51924895999999998</c:v>
                </c:pt>
                <c:pt idx="4405">
                  <c:v>0.51924895999999998</c:v>
                </c:pt>
                <c:pt idx="4406">
                  <c:v>0.51924895999999998</c:v>
                </c:pt>
                <c:pt idx="4407">
                  <c:v>0.51924895999999998</c:v>
                </c:pt>
                <c:pt idx="4408">
                  <c:v>0.51924895999999998</c:v>
                </c:pt>
                <c:pt idx="4409">
                  <c:v>0.51924895999999998</c:v>
                </c:pt>
                <c:pt idx="4410">
                  <c:v>0.51924895999999998</c:v>
                </c:pt>
                <c:pt idx="4411">
                  <c:v>0.51924895999999998</c:v>
                </c:pt>
                <c:pt idx="4412">
                  <c:v>0.51924895999999998</c:v>
                </c:pt>
                <c:pt idx="4413">
                  <c:v>0.51924895999999998</c:v>
                </c:pt>
                <c:pt idx="4414">
                  <c:v>0.51924895999999998</c:v>
                </c:pt>
                <c:pt idx="4415">
                  <c:v>0.51924895999999998</c:v>
                </c:pt>
                <c:pt idx="4416">
                  <c:v>0.51924895999999998</c:v>
                </c:pt>
                <c:pt idx="4417">
                  <c:v>0.51924895999999998</c:v>
                </c:pt>
                <c:pt idx="4418">
                  <c:v>0.51924895999999998</c:v>
                </c:pt>
                <c:pt idx="4419">
                  <c:v>0.51924895999999998</c:v>
                </c:pt>
                <c:pt idx="4420">
                  <c:v>0.51924895999999998</c:v>
                </c:pt>
                <c:pt idx="4421">
                  <c:v>0.51924895999999998</c:v>
                </c:pt>
                <c:pt idx="4422">
                  <c:v>0.51924895999999998</c:v>
                </c:pt>
                <c:pt idx="4423">
                  <c:v>0.51924895999999998</c:v>
                </c:pt>
                <c:pt idx="4424">
                  <c:v>0.51924895999999998</c:v>
                </c:pt>
                <c:pt idx="4425">
                  <c:v>0.51924895999999998</c:v>
                </c:pt>
                <c:pt idx="4426">
                  <c:v>0.51924895999999998</c:v>
                </c:pt>
                <c:pt idx="4427">
                  <c:v>0.51924895999999998</c:v>
                </c:pt>
                <c:pt idx="4428">
                  <c:v>0.51924895999999998</c:v>
                </c:pt>
                <c:pt idx="4429">
                  <c:v>0.51924895999999998</c:v>
                </c:pt>
                <c:pt idx="4430">
                  <c:v>0.51924895999999998</c:v>
                </c:pt>
                <c:pt idx="4431">
                  <c:v>0.51924895999999998</c:v>
                </c:pt>
                <c:pt idx="4432">
                  <c:v>0.51924895999999998</c:v>
                </c:pt>
                <c:pt idx="4433">
                  <c:v>0.51924895999999998</c:v>
                </c:pt>
                <c:pt idx="4434">
                  <c:v>0.51924895999999998</c:v>
                </c:pt>
                <c:pt idx="4435">
                  <c:v>0.51924895999999998</c:v>
                </c:pt>
                <c:pt idx="4436">
                  <c:v>0.51924895999999998</c:v>
                </c:pt>
                <c:pt idx="4437">
                  <c:v>0.51924895999999998</c:v>
                </c:pt>
                <c:pt idx="4438">
                  <c:v>0.51924895999999998</c:v>
                </c:pt>
                <c:pt idx="4439">
                  <c:v>0.51924895999999998</c:v>
                </c:pt>
                <c:pt idx="4440">
                  <c:v>0.51924895999999998</c:v>
                </c:pt>
                <c:pt idx="4441">
                  <c:v>0.51924895999999998</c:v>
                </c:pt>
                <c:pt idx="4442">
                  <c:v>0.51924895999999998</c:v>
                </c:pt>
                <c:pt idx="4443">
                  <c:v>0.51924895999999998</c:v>
                </c:pt>
                <c:pt idx="4444">
                  <c:v>0.51924895999999998</c:v>
                </c:pt>
                <c:pt idx="4445">
                  <c:v>0.51924895999999998</c:v>
                </c:pt>
                <c:pt idx="4446">
                  <c:v>0.51924895999999998</c:v>
                </c:pt>
                <c:pt idx="4447">
                  <c:v>0.51924895999999998</c:v>
                </c:pt>
                <c:pt idx="4448">
                  <c:v>0.51924895999999998</c:v>
                </c:pt>
                <c:pt idx="4449">
                  <c:v>0.51924895999999998</c:v>
                </c:pt>
                <c:pt idx="4450">
                  <c:v>0.51924895999999998</c:v>
                </c:pt>
                <c:pt idx="4451">
                  <c:v>0.51924895999999998</c:v>
                </c:pt>
                <c:pt idx="4452">
                  <c:v>0.51924895999999998</c:v>
                </c:pt>
                <c:pt idx="4453">
                  <c:v>0.51924895999999998</c:v>
                </c:pt>
                <c:pt idx="4454">
                  <c:v>0.51924895999999998</c:v>
                </c:pt>
                <c:pt idx="4455">
                  <c:v>0.51924895999999998</c:v>
                </c:pt>
                <c:pt idx="4456">
                  <c:v>0.51924895999999998</c:v>
                </c:pt>
                <c:pt idx="4457">
                  <c:v>0.51924895999999998</c:v>
                </c:pt>
                <c:pt idx="4458">
                  <c:v>0.51924895999999998</c:v>
                </c:pt>
                <c:pt idx="4459">
                  <c:v>0.51924895999999998</c:v>
                </c:pt>
                <c:pt idx="4460">
                  <c:v>0.51924895999999998</c:v>
                </c:pt>
                <c:pt idx="4461">
                  <c:v>0.51924895999999998</c:v>
                </c:pt>
                <c:pt idx="4462">
                  <c:v>0.51924895999999998</c:v>
                </c:pt>
                <c:pt idx="4463">
                  <c:v>0.51924895999999998</c:v>
                </c:pt>
                <c:pt idx="4464">
                  <c:v>0.51924895999999998</c:v>
                </c:pt>
                <c:pt idx="4465">
                  <c:v>0.51924895999999998</c:v>
                </c:pt>
                <c:pt idx="4466">
                  <c:v>0.51924895999999998</c:v>
                </c:pt>
                <c:pt idx="4467">
                  <c:v>0.51924895999999998</c:v>
                </c:pt>
                <c:pt idx="4468">
                  <c:v>0.51924895999999998</c:v>
                </c:pt>
                <c:pt idx="4469">
                  <c:v>0.51924895999999998</c:v>
                </c:pt>
                <c:pt idx="4470">
                  <c:v>0.51924895999999998</c:v>
                </c:pt>
                <c:pt idx="4471">
                  <c:v>0.51924895999999998</c:v>
                </c:pt>
                <c:pt idx="4472">
                  <c:v>0.51924895999999998</c:v>
                </c:pt>
                <c:pt idx="4473">
                  <c:v>0.51924895999999998</c:v>
                </c:pt>
                <c:pt idx="4474">
                  <c:v>0.51924895999999998</c:v>
                </c:pt>
                <c:pt idx="4475">
                  <c:v>0.51924895999999998</c:v>
                </c:pt>
                <c:pt idx="4476">
                  <c:v>0.51924895999999998</c:v>
                </c:pt>
                <c:pt idx="4477">
                  <c:v>0.51924895999999998</c:v>
                </c:pt>
                <c:pt idx="4478">
                  <c:v>0.51924895999999998</c:v>
                </c:pt>
                <c:pt idx="4479">
                  <c:v>0.51924895999999998</c:v>
                </c:pt>
                <c:pt idx="4480">
                  <c:v>0.51924895999999998</c:v>
                </c:pt>
                <c:pt idx="4481">
                  <c:v>0.51924895999999998</c:v>
                </c:pt>
                <c:pt idx="4482">
                  <c:v>0.51924895999999998</c:v>
                </c:pt>
                <c:pt idx="4483">
                  <c:v>0.51924895999999998</c:v>
                </c:pt>
                <c:pt idx="4484">
                  <c:v>0.51924895999999998</c:v>
                </c:pt>
                <c:pt idx="4485">
                  <c:v>0.51924895999999998</c:v>
                </c:pt>
                <c:pt idx="4486">
                  <c:v>0.51924895999999998</c:v>
                </c:pt>
                <c:pt idx="4487">
                  <c:v>0.51924895999999998</c:v>
                </c:pt>
                <c:pt idx="4488">
                  <c:v>0.51924895999999998</c:v>
                </c:pt>
                <c:pt idx="4489">
                  <c:v>0.51924895999999998</c:v>
                </c:pt>
                <c:pt idx="4490">
                  <c:v>0.51924895999999998</c:v>
                </c:pt>
                <c:pt idx="4491">
                  <c:v>0.51924895999999998</c:v>
                </c:pt>
                <c:pt idx="4492">
                  <c:v>0.51924895999999998</c:v>
                </c:pt>
                <c:pt idx="4493">
                  <c:v>0.51924895999999998</c:v>
                </c:pt>
                <c:pt idx="4494">
                  <c:v>0.51924895999999998</c:v>
                </c:pt>
                <c:pt idx="4495">
                  <c:v>0.51924895999999998</c:v>
                </c:pt>
                <c:pt idx="4496">
                  <c:v>0.51924895999999998</c:v>
                </c:pt>
                <c:pt idx="4497">
                  <c:v>0.51924895999999998</c:v>
                </c:pt>
                <c:pt idx="4498">
                  <c:v>0.51924895999999998</c:v>
                </c:pt>
                <c:pt idx="4499">
                  <c:v>0.51924895999999998</c:v>
                </c:pt>
                <c:pt idx="4500">
                  <c:v>0.28372955</c:v>
                </c:pt>
                <c:pt idx="4501">
                  <c:v>0.28372955</c:v>
                </c:pt>
                <c:pt idx="4502">
                  <c:v>0.28372955</c:v>
                </c:pt>
                <c:pt idx="4503">
                  <c:v>0.28372955</c:v>
                </c:pt>
                <c:pt idx="4504">
                  <c:v>0.28372955</c:v>
                </c:pt>
                <c:pt idx="4505">
                  <c:v>0.28372955</c:v>
                </c:pt>
                <c:pt idx="4506">
                  <c:v>0.28372955</c:v>
                </c:pt>
                <c:pt idx="4507">
                  <c:v>0.28372955</c:v>
                </c:pt>
                <c:pt idx="4508">
                  <c:v>0.28372955</c:v>
                </c:pt>
                <c:pt idx="4509">
                  <c:v>0.28372955</c:v>
                </c:pt>
                <c:pt idx="4510">
                  <c:v>0.28372955</c:v>
                </c:pt>
                <c:pt idx="4511">
                  <c:v>0.28372955</c:v>
                </c:pt>
                <c:pt idx="4512">
                  <c:v>0.28372955</c:v>
                </c:pt>
                <c:pt idx="4513">
                  <c:v>0.28372955</c:v>
                </c:pt>
                <c:pt idx="4514">
                  <c:v>0.28372955</c:v>
                </c:pt>
                <c:pt idx="4515">
                  <c:v>0.28372955</c:v>
                </c:pt>
                <c:pt idx="4516">
                  <c:v>0.28372955</c:v>
                </c:pt>
                <c:pt idx="4517">
                  <c:v>0.28372955</c:v>
                </c:pt>
                <c:pt idx="4518">
                  <c:v>0.28372955</c:v>
                </c:pt>
                <c:pt idx="4519">
                  <c:v>0.28372955</c:v>
                </c:pt>
                <c:pt idx="4520">
                  <c:v>0.28372955</c:v>
                </c:pt>
                <c:pt idx="4521">
                  <c:v>0.28372955</c:v>
                </c:pt>
                <c:pt idx="4522">
                  <c:v>0.28372955</c:v>
                </c:pt>
                <c:pt idx="4523">
                  <c:v>0.28372955</c:v>
                </c:pt>
                <c:pt idx="4524">
                  <c:v>0.28372955</c:v>
                </c:pt>
                <c:pt idx="4525">
                  <c:v>0.28372955</c:v>
                </c:pt>
                <c:pt idx="4526">
                  <c:v>0.28372955</c:v>
                </c:pt>
                <c:pt idx="4527">
                  <c:v>0.28372955</c:v>
                </c:pt>
                <c:pt idx="4528">
                  <c:v>0.28372955</c:v>
                </c:pt>
                <c:pt idx="4529">
                  <c:v>0.28372955</c:v>
                </c:pt>
                <c:pt idx="4530">
                  <c:v>0.28372955</c:v>
                </c:pt>
                <c:pt idx="4531">
                  <c:v>0.28372955</c:v>
                </c:pt>
                <c:pt idx="4532">
                  <c:v>0.28372955</c:v>
                </c:pt>
                <c:pt idx="4533">
                  <c:v>0.28372955</c:v>
                </c:pt>
                <c:pt idx="4534">
                  <c:v>0.28372955</c:v>
                </c:pt>
                <c:pt idx="4535">
                  <c:v>0.28372955</c:v>
                </c:pt>
                <c:pt idx="4536">
                  <c:v>0.28372955</c:v>
                </c:pt>
                <c:pt idx="4537">
                  <c:v>0.28372955</c:v>
                </c:pt>
                <c:pt idx="4538">
                  <c:v>0.28372955</c:v>
                </c:pt>
                <c:pt idx="4539">
                  <c:v>0.28372955</c:v>
                </c:pt>
                <c:pt idx="4540">
                  <c:v>0.28372955</c:v>
                </c:pt>
                <c:pt idx="4541">
                  <c:v>0.28372955</c:v>
                </c:pt>
                <c:pt idx="4542">
                  <c:v>0.28372955</c:v>
                </c:pt>
                <c:pt idx="4543">
                  <c:v>0.28372955</c:v>
                </c:pt>
                <c:pt idx="4544">
                  <c:v>0.28372955</c:v>
                </c:pt>
                <c:pt idx="4545">
                  <c:v>0.28372955</c:v>
                </c:pt>
                <c:pt idx="4546">
                  <c:v>0.28372955</c:v>
                </c:pt>
                <c:pt idx="4547">
                  <c:v>0.28372955</c:v>
                </c:pt>
                <c:pt idx="4548">
                  <c:v>0.28372955</c:v>
                </c:pt>
                <c:pt idx="4549">
                  <c:v>0.28372955</c:v>
                </c:pt>
                <c:pt idx="4550">
                  <c:v>0.28372955</c:v>
                </c:pt>
                <c:pt idx="4551">
                  <c:v>0.28372955</c:v>
                </c:pt>
                <c:pt idx="4552">
                  <c:v>0.28372955</c:v>
                </c:pt>
                <c:pt idx="4553">
                  <c:v>0.28372955</c:v>
                </c:pt>
                <c:pt idx="4554">
                  <c:v>0.28372955</c:v>
                </c:pt>
                <c:pt idx="4555">
                  <c:v>0.28372955</c:v>
                </c:pt>
                <c:pt idx="4556">
                  <c:v>0.28372955</c:v>
                </c:pt>
                <c:pt idx="4557">
                  <c:v>0.28372955</c:v>
                </c:pt>
                <c:pt idx="4558">
                  <c:v>0.28372955</c:v>
                </c:pt>
                <c:pt idx="4559">
                  <c:v>0.28372955</c:v>
                </c:pt>
                <c:pt idx="4560">
                  <c:v>0.28372955</c:v>
                </c:pt>
                <c:pt idx="4561">
                  <c:v>0.28372955</c:v>
                </c:pt>
                <c:pt idx="4562">
                  <c:v>0.28372955</c:v>
                </c:pt>
                <c:pt idx="4563">
                  <c:v>0.28372955</c:v>
                </c:pt>
                <c:pt idx="4564">
                  <c:v>0.28372955</c:v>
                </c:pt>
                <c:pt idx="4565">
                  <c:v>0.28372955</c:v>
                </c:pt>
                <c:pt idx="4566">
                  <c:v>0.28372955</c:v>
                </c:pt>
                <c:pt idx="4567">
                  <c:v>0.28372955</c:v>
                </c:pt>
                <c:pt idx="4568">
                  <c:v>0.28372955</c:v>
                </c:pt>
                <c:pt idx="4569">
                  <c:v>0.28372955</c:v>
                </c:pt>
                <c:pt idx="4570">
                  <c:v>0.28372955</c:v>
                </c:pt>
                <c:pt idx="4571">
                  <c:v>0.28372955</c:v>
                </c:pt>
                <c:pt idx="4572">
                  <c:v>0.28372955</c:v>
                </c:pt>
                <c:pt idx="4573">
                  <c:v>0.28372955</c:v>
                </c:pt>
                <c:pt idx="4574">
                  <c:v>0.28372955</c:v>
                </c:pt>
                <c:pt idx="4575">
                  <c:v>0.28372955</c:v>
                </c:pt>
                <c:pt idx="4576">
                  <c:v>0.28372955</c:v>
                </c:pt>
                <c:pt idx="4577">
                  <c:v>0.28372955</c:v>
                </c:pt>
                <c:pt idx="4578">
                  <c:v>0.28372955</c:v>
                </c:pt>
                <c:pt idx="4579">
                  <c:v>0.28372955</c:v>
                </c:pt>
                <c:pt idx="4580">
                  <c:v>0.28372955</c:v>
                </c:pt>
                <c:pt idx="4581">
                  <c:v>0.28372955</c:v>
                </c:pt>
                <c:pt idx="4582">
                  <c:v>0.28372955</c:v>
                </c:pt>
                <c:pt idx="4583">
                  <c:v>0.28372955</c:v>
                </c:pt>
                <c:pt idx="4584">
                  <c:v>0.28372955</c:v>
                </c:pt>
                <c:pt idx="4585">
                  <c:v>0.28372955</c:v>
                </c:pt>
                <c:pt idx="4586">
                  <c:v>0.28372955</c:v>
                </c:pt>
                <c:pt idx="4587">
                  <c:v>0.28372955</c:v>
                </c:pt>
                <c:pt idx="4588">
                  <c:v>0.28372955</c:v>
                </c:pt>
                <c:pt idx="4589">
                  <c:v>0.28372955</c:v>
                </c:pt>
                <c:pt idx="4590">
                  <c:v>0.28372955</c:v>
                </c:pt>
                <c:pt idx="4591">
                  <c:v>0.28372955</c:v>
                </c:pt>
                <c:pt idx="4592">
                  <c:v>0.28372955</c:v>
                </c:pt>
                <c:pt idx="4593">
                  <c:v>0.28372955</c:v>
                </c:pt>
                <c:pt idx="4594">
                  <c:v>0.28372955</c:v>
                </c:pt>
                <c:pt idx="4595">
                  <c:v>0.28372955</c:v>
                </c:pt>
                <c:pt idx="4596">
                  <c:v>0.28372955</c:v>
                </c:pt>
                <c:pt idx="4597">
                  <c:v>0.28372955</c:v>
                </c:pt>
                <c:pt idx="4598">
                  <c:v>0.28372955</c:v>
                </c:pt>
                <c:pt idx="4599">
                  <c:v>0.28372955</c:v>
                </c:pt>
                <c:pt idx="4600">
                  <c:v>4.8202515000000001E-2</c:v>
                </c:pt>
                <c:pt idx="4601">
                  <c:v>4.8202515000000001E-2</c:v>
                </c:pt>
                <c:pt idx="4602">
                  <c:v>4.8202515000000001E-2</c:v>
                </c:pt>
                <c:pt idx="4603">
                  <c:v>4.8202515000000001E-2</c:v>
                </c:pt>
                <c:pt idx="4604">
                  <c:v>4.8202515000000001E-2</c:v>
                </c:pt>
                <c:pt idx="4605">
                  <c:v>4.8202515000000001E-2</c:v>
                </c:pt>
                <c:pt idx="4606">
                  <c:v>4.8202515000000001E-2</c:v>
                </c:pt>
                <c:pt idx="4607">
                  <c:v>4.8202515000000001E-2</c:v>
                </c:pt>
                <c:pt idx="4608">
                  <c:v>4.8202515000000001E-2</c:v>
                </c:pt>
                <c:pt idx="4609">
                  <c:v>4.8202515000000001E-2</c:v>
                </c:pt>
                <c:pt idx="4610">
                  <c:v>4.8202515000000001E-2</c:v>
                </c:pt>
                <c:pt idx="4611">
                  <c:v>4.8202515000000001E-2</c:v>
                </c:pt>
                <c:pt idx="4612">
                  <c:v>4.8202515000000001E-2</c:v>
                </c:pt>
                <c:pt idx="4613">
                  <c:v>4.8202515000000001E-2</c:v>
                </c:pt>
                <c:pt idx="4614">
                  <c:v>4.8202515000000001E-2</c:v>
                </c:pt>
                <c:pt idx="4615">
                  <c:v>4.8202515000000001E-2</c:v>
                </c:pt>
                <c:pt idx="4616">
                  <c:v>4.8202515000000001E-2</c:v>
                </c:pt>
                <c:pt idx="4617">
                  <c:v>4.8202515000000001E-2</c:v>
                </c:pt>
                <c:pt idx="4618">
                  <c:v>4.8202515000000001E-2</c:v>
                </c:pt>
                <c:pt idx="4619">
                  <c:v>4.8202515000000001E-2</c:v>
                </c:pt>
                <c:pt idx="4620">
                  <c:v>4.8202515000000001E-2</c:v>
                </c:pt>
                <c:pt idx="4621">
                  <c:v>4.8202515000000001E-2</c:v>
                </c:pt>
                <c:pt idx="4622">
                  <c:v>4.8202515000000001E-2</c:v>
                </c:pt>
                <c:pt idx="4623">
                  <c:v>4.8202515000000001E-2</c:v>
                </c:pt>
                <c:pt idx="4624">
                  <c:v>4.8202515000000001E-2</c:v>
                </c:pt>
                <c:pt idx="4625">
                  <c:v>4.8202515000000001E-2</c:v>
                </c:pt>
                <c:pt idx="4626">
                  <c:v>4.8202515000000001E-2</c:v>
                </c:pt>
                <c:pt idx="4627">
                  <c:v>4.8202515000000001E-2</c:v>
                </c:pt>
                <c:pt idx="4628">
                  <c:v>4.8202515000000001E-2</c:v>
                </c:pt>
                <c:pt idx="4629">
                  <c:v>4.8202515000000001E-2</c:v>
                </c:pt>
                <c:pt idx="4630">
                  <c:v>4.8202515000000001E-2</c:v>
                </c:pt>
                <c:pt idx="4631">
                  <c:v>4.8202515000000001E-2</c:v>
                </c:pt>
                <c:pt idx="4632">
                  <c:v>4.8202515000000001E-2</c:v>
                </c:pt>
                <c:pt idx="4633">
                  <c:v>4.8202515000000001E-2</c:v>
                </c:pt>
                <c:pt idx="4634">
                  <c:v>4.8202515000000001E-2</c:v>
                </c:pt>
                <c:pt idx="4635">
                  <c:v>4.8202515000000001E-2</c:v>
                </c:pt>
                <c:pt idx="4636">
                  <c:v>4.8202515000000001E-2</c:v>
                </c:pt>
                <c:pt idx="4637">
                  <c:v>4.8202515000000001E-2</c:v>
                </c:pt>
                <c:pt idx="4638">
                  <c:v>4.8202515000000001E-2</c:v>
                </c:pt>
                <c:pt idx="4639">
                  <c:v>4.8202515000000001E-2</c:v>
                </c:pt>
                <c:pt idx="4640">
                  <c:v>4.8202515000000001E-2</c:v>
                </c:pt>
                <c:pt idx="4641">
                  <c:v>4.8202515000000001E-2</c:v>
                </c:pt>
                <c:pt idx="4642">
                  <c:v>4.8202515000000001E-2</c:v>
                </c:pt>
                <c:pt idx="4643">
                  <c:v>4.8202515000000001E-2</c:v>
                </c:pt>
                <c:pt idx="4644">
                  <c:v>4.8202515000000001E-2</c:v>
                </c:pt>
                <c:pt idx="4645">
                  <c:v>4.8202515000000001E-2</c:v>
                </c:pt>
                <c:pt idx="4646">
                  <c:v>4.8202515000000001E-2</c:v>
                </c:pt>
                <c:pt idx="4647">
                  <c:v>4.8202515000000001E-2</c:v>
                </c:pt>
                <c:pt idx="4648">
                  <c:v>4.8202515000000001E-2</c:v>
                </c:pt>
                <c:pt idx="4649">
                  <c:v>4.8202515000000001E-2</c:v>
                </c:pt>
                <c:pt idx="4650">
                  <c:v>4.8202515000000001E-2</c:v>
                </c:pt>
                <c:pt idx="4651">
                  <c:v>4.8202515000000001E-2</c:v>
                </c:pt>
                <c:pt idx="4652">
                  <c:v>4.8202515000000001E-2</c:v>
                </c:pt>
                <c:pt idx="4653">
                  <c:v>4.8202515000000001E-2</c:v>
                </c:pt>
                <c:pt idx="4654">
                  <c:v>4.8202515000000001E-2</c:v>
                </c:pt>
                <c:pt idx="4655">
                  <c:v>4.8202515000000001E-2</c:v>
                </c:pt>
                <c:pt idx="4656">
                  <c:v>4.8202515000000001E-2</c:v>
                </c:pt>
                <c:pt idx="4657">
                  <c:v>4.8202515000000001E-2</c:v>
                </c:pt>
                <c:pt idx="4658">
                  <c:v>4.8202515000000001E-2</c:v>
                </c:pt>
                <c:pt idx="4659">
                  <c:v>4.8202515000000001E-2</c:v>
                </c:pt>
                <c:pt idx="4660">
                  <c:v>4.8202515000000001E-2</c:v>
                </c:pt>
                <c:pt idx="4661">
                  <c:v>4.8202515000000001E-2</c:v>
                </c:pt>
                <c:pt idx="4662">
                  <c:v>4.8202515000000001E-2</c:v>
                </c:pt>
                <c:pt idx="4663">
                  <c:v>4.8202515000000001E-2</c:v>
                </c:pt>
                <c:pt idx="4664">
                  <c:v>4.8202515000000001E-2</c:v>
                </c:pt>
                <c:pt idx="4665">
                  <c:v>4.8202515000000001E-2</c:v>
                </c:pt>
                <c:pt idx="4666">
                  <c:v>4.8202515000000001E-2</c:v>
                </c:pt>
                <c:pt idx="4667">
                  <c:v>4.8202515000000001E-2</c:v>
                </c:pt>
                <c:pt idx="4668">
                  <c:v>4.8202515000000001E-2</c:v>
                </c:pt>
                <c:pt idx="4669">
                  <c:v>4.8202515000000001E-2</c:v>
                </c:pt>
                <c:pt idx="4670">
                  <c:v>4.8202515000000001E-2</c:v>
                </c:pt>
                <c:pt idx="4671">
                  <c:v>4.8202515000000001E-2</c:v>
                </c:pt>
                <c:pt idx="4672">
                  <c:v>4.8202515000000001E-2</c:v>
                </c:pt>
                <c:pt idx="4673">
                  <c:v>4.8202515000000001E-2</c:v>
                </c:pt>
                <c:pt idx="4674">
                  <c:v>4.8202515000000001E-2</c:v>
                </c:pt>
                <c:pt idx="4675">
                  <c:v>4.8202515000000001E-2</c:v>
                </c:pt>
                <c:pt idx="4676">
                  <c:v>4.8202515000000001E-2</c:v>
                </c:pt>
                <c:pt idx="4677">
                  <c:v>4.8202515000000001E-2</c:v>
                </c:pt>
                <c:pt idx="4678">
                  <c:v>4.8202515000000001E-2</c:v>
                </c:pt>
                <c:pt idx="4679">
                  <c:v>4.8202515000000001E-2</c:v>
                </c:pt>
                <c:pt idx="4680">
                  <c:v>4.8202515000000001E-2</c:v>
                </c:pt>
                <c:pt idx="4681">
                  <c:v>4.8202515000000001E-2</c:v>
                </c:pt>
                <c:pt idx="4682">
                  <c:v>4.8202515000000001E-2</c:v>
                </c:pt>
                <c:pt idx="4683">
                  <c:v>4.8202515000000001E-2</c:v>
                </c:pt>
                <c:pt idx="4684">
                  <c:v>4.8202515000000001E-2</c:v>
                </c:pt>
                <c:pt idx="4685">
                  <c:v>4.8202515000000001E-2</c:v>
                </c:pt>
                <c:pt idx="4686">
                  <c:v>4.8202515000000001E-2</c:v>
                </c:pt>
                <c:pt idx="4687">
                  <c:v>4.8202515000000001E-2</c:v>
                </c:pt>
                <c:pt idx="4688">
                  <c:v>4.8202515000000001E-2</c:v>
                </c:pt>
                <c:pt idx="4689">
                  <c:v>4.8202515000000001E-2</c:v>
                </c:pt>
                <c:pt idx="4690">
                  <c:v>4.8202515000000001E-2</c:v>
                </c:pt>
                <c:pt idx="4691">
                  <c:v>4.8202515000000001E-2</c:v>
                </c:pt>
                <c:pt idx="4692">
                  <c:v>4.8202515000000001E-2</c:v>
                </c:pt>
                <c:pt idx="4693">
                  <c:v>4.8202515000000001E-2</c:v>
                </c:pt>
                <c:pt idx="4694">
                  <c:v>4.8202515000000001E-2</c:v>
                </c:pt>
                <c:pt idx="4695">
                  <c:v>4.8202515000000001E-2</c:v>
                </c:pt>
                <c:pt idx="4696">
                  <c:v>4.8202515000000001E-2</c:v>
                </c:pt>
                <c:pt idx="4697">
                  <c:v>4.8202515000000001E-2</c:v>
                </c:pt>
                <c:pt idx="4698">
                  <c:v>4.8202515000000001E-2</c:v>
                </c:pt>
                <c:pt idx="4699">
                  <c:v>4.8202515000000001E-2</c:v>
                </c:pt>
                <c:pt idx="4700">
                  <c:v>0.81268309999999999</c:v>
                </c:pt>
                <c:pt idx="4701">
                  <c:v>0.81268309999999999</c:v>
                </c:pt>
                <c:pt idx="4702">
                  <c:v>0.81268309999999999</c:v>
                </c:pt>
                <c:pt idx="4703">
                  <c:v>0.81268309999999999</c:v>
                </c:pt>
                <c:pt idx="4704">
                  <c:v>0.81268309999999999</c:v>
                </c:pt>
                <c:pt idx="4705">
                  <c:v>0.81268309999999999</c:v>
                </c:pt>
                <c:pt idx="4706">
                  <c:v>0.81268309999999999</c:v>
                </c:pt>
                <c:pt idx="4707">
                  <c:v>0.81268309999999999</c:v>
                </c:pt>
                <c:pt idx="4708">
                  <c:v>0.81268309999999999</c:v>
                </c:pt>
                <c:pt idx="4709">
                  <c:v>0.81268309999999999</c:v>
                </c:pt>
                <c:pt idx="4710">
                  <c:v>0.81268309999999999</c:v>
                </c:pt>
                <c:pt idx="4711">
                  <c:v>0.81268309999999999</c:v>
                </c:pt>
                <c:pt idx="4712">
                  <c:v>0.81268309999999999</c:v>
                </c:pt>
                <c:pt idx="4713">
                  <c:v>0.81268309999999999</c:v>
                </c:pt>
                <c:pt idx="4714">
                  <c:v>0.81268309999999999</c:v>
                </c:pt>
                <c:pt idx="4715">
                  <c:v>0.81268309999999999</c:v>
                </c:pt>
                <c:pt idx="4716">
                  <c:v>0.81268309999999999</c:v>
                </c:pt>
                <c:pt idx="4717">
                  <c:v>0.81268309999999999</c:v>
                </c:pt>
                <c:pt idx="4718">
                  <c:v>0.81268309999999999</c:v>
                </c:pt>
                <c:pt idx="4719">
                  <c:v>0.81268309999999999</c:v>
                </c:pt>
                <c:pt idx="4720">
                  <c:v>0.81268309999999999</c:v>
                </c:pt>
                <c:pt idx="4721">
                  <c:v>0.81268309999999999</c:v>
                </c:pt>
                <c:pt idx="4722">
                  <c:v>0.81268309999999999</c:v>
                </c:pt>
                <c:pt idx="4723">
                  <c:v>0.81268309999999999</c:v>
                </c:pt>
                <c:pt idx="4724">
                  <c:v>0.81268309999999999</c:v>
                </c:pt>
                <c:pt idx="4725">
                  <c:v>0.81268309999999999</c:v>
                </c:pt>
                <c:pt idx="4726">
                  <c:v>0.81268309999999999</c:v>
                </c:pt>
                <c:pt idx="4727">
                  <c:v>0.81268309999999999</c:v>
                </c:pt>
                <c:pt idx="4728">
                  <c:v>0.81268309999999999</c:v>
                </c:pt>
                <c:pt idx="4729">
                  <c:v>0.81268309999999999</c:v>
                </c:pt>
                <c:pt idx="4730">
                  <c:v>0.81268309999999999</c:v>
                </c:pt>
                <c:pt idx="4731">
                  <c:v>0.81268309999999999</c:v>
                </c:pt>
                <c:pt idx="4732">
                  <c:v>0.81268309999999999</c:v>
                </c:pt>
                <c:pt idx="4733">
                  <c:v>0.81268309999999999</c:v>
                </c:pt>
                <c:pt idx="4734">
                  <c:v>0.81268309999999999</c:v>
                </c:pt>
                <c:pt idx="4735">
                  <c:v>0.81268309999999999</c:v>
                </c:pt>
                <c:pt idx="4736">
                  <c:v>0.81268309999999999</c:v>
                </c:pt>
                <c:pt idx="4737">
                  <c:v>0.81268309999999999</c:v>
                </c:pt>
                <c:pt idx="4738">
                  <c:v>0.81268309999999999</c:v>
                </c:pt>
                <c:pt idx="4739">
                  <c:v>0.81268309999999999</c:v>
                </c:pt>
                <c:pt idx="4740">
                  <c:v>0.81268309999999999</c:v>
                </c:pt>
                <c:pt idx="4741">
                  <c:v>0.81268309999999999</c:v>
                </c:pt>
                <c:pt idx="4742">
                  <c:v>0.81268309999999999</c:v>
                </c:pt>
                <c:pt idx="4743">
                  <c:v>0.81268309999999999</c:v>
                </c:pt>
                <c:pt idx="4744">
                  <c:v>0.81268309999999999</c:v>
                </c:pt>
                <c:pt idx="4745">
                  <c:v>0.81268309999999999</c:v>
                </c:pt>
                <c:pt idx="4746">
                  <c:v>0.81268309999999999</c:v>
                </c:pt>
                <c:pt idx="4747">
                  <c:v>0.81268309999999999</c:v>
                </c:pt>
                <c:pt idx="4748">
                  <c:v>0.81268309999999999</c:v>
                </c:pt>
                <c:pt idx="4749">
                  <c:v>0.81268309999999999</c:v>
                </c:pt>
                <c:pt idx="4750">
                  <c:v>0.81268309999999999</c:v>
                </c:pt>
                <c:pt idx="4751">
                  <c:v>0.81268309999999999</c:v>
                </c:pt>
                <c:pt idx="4752">
                  <c:v>0.81268309999999999</c:v>
                </c:pt>
                <c:pt idx="4753">
                  <c:v>0.81268309999999999</c:v>
                </c:pt>
                <c:pt idx="4754">
                  <c:v>0.81268309999999999</c:v>
                </c:pt>
                <c:pt idx="4755">
                  <c:v>0.81268309999999999</c:v>
                </c:pt>
                <c:pt idx="4756">
                  <c:v>0.81268309999999999</c:v>
                </c:pt>
                <c:pt idx="4757">
                  <c:v>0.81268309999999999</c:v>
                </c:pt>
                <c:pt idx="4758">
                  <c:v>0.81268309999999999</c:v>
                </c:pt>
                <c:pt idx="4759">
                  <c:v>0.81268309999999999</c:v>
                </c:pt>
                <c:pt idx="4760">
                  <c:v>0.81268309999999999</c:v>
                </c:pt>
                <c:pt idx="4761">
                  <c:v>0.81268309999999999</c:v>
                </c:pt>
                <c:pt idx="4762">
                  <c:v>0.81268309999999999</c:v>
                </c:pt>
                <c:pt idx="4763">
                  <c:v>0.81268309999999999</c:v>
                </c:pt>
                <c:pt idx="4764">
                  <c:v>0.81268309999999999</c:v>
                </c:pt>
                <c:pt idx="4765">
                  <c:v>0.81268309999999999</c:v>
                </c:pt>
                <c:pt idx="4766">
                  <c:v>0.81268309999999999</c:v>
                </c:pt>
                <c:pt idx="4767">
                  <c:v>0.81268309999999999</c:v>
                </c:pt>
                <c:pt idx="4768">
                  <c:v>0.81268309999999999</c:v>
                </c:pt>
                <c:pt idx="4769">
                  <c:v>0.81268309999999999</c:v>
                </c:pt>
                <c:pt idx="4770">
                  <c:v>0.81268309999999999</c:v>
                </c:pt>
                <c:pt idx="4771">
                  <c:v>0.81268309999999999</c:v>
                </c:pt>
                <c:pt idx="4772">
                  <c:v>0.81268309999999999</c:v>
                </c:pt>
                <c:pt idx="4773">
                  <c:v>0.81268309999999999</c:v>
                </c:pt>
                <c:pt idx="4774">
                  <c:v>0.81268309999999999</c:v>
                </c:pt>
                <c:pt idx="4775">
                  <c:v>0.81268309999999999</c:v>
                </c:pt>
                <c:pt idx="4776">
                  <c:v>0.81268309999999999</c:v>
                </c:pt>
                <c:pt idx="4777">
                  <c:v>0.81268309999999999</c:v>
                </c:pt>
                <c:pt idx="4778">
                  <c:v>0.81268309999999999</c:v>
                </c:pt>
                <c:pt idx="4779">
                  <c:v>0.81268309999999999</c:v>
                </c:pt>
                <c:pt idx="4780">
                  <c:v>0.81268309999999999</c:v>
                </c:pt>
                <c:pt idx="4781">
                  <c:v>0.81268309999999999</c:v>
                </c:pt>
                <c:pt idx="4782">
                  <c:v>0.81268309999999999</c:v>
                </c:pt>
                <c:pt idx="4783">
                  <c:v>0.81268309999999999</c:v>
                </c:pt>
                <c:pt idx="4784">
                  <c:v>0.81268309999999999</c:v>
                </c:pt>
                <c:pt idx="4785">
                  <c:v>0.81268309999999999</c:v>
                </c:pt>
                <c:pt idx="4786">
                  <c:v>0.81268309999999999</c:v>
                </c:pt>
                <c:pt idx="4787">
                  <c:v>0.81268309999999999</c:v>
                </c:pt>
                <c:pt idx="4788">
                  <c:v>0.81268309999999999</c:v>
                </c:pt>
                <c:pt idx="4789">
                  <c:v>0.81268309999999999</c:v>
                </c:pt>
                <c:pt idx="4790">
                  <c:v>0.81268309999999999</c:v>
                </c:pt>
                <c:pt idx="4791">
                  <c:v>0.81268309999999999</c:v>
                </c:pt>
                <c:pt idx="4792">
                  <c:v>0.81268309999999999</c:v>
                </c:pt>
                <c:pt idx="4793">
                  <c:v>0.81268309999999999</c:v>
                </c:pt>
                <c:pt idx="4794">
                  <c:v>0.81268309999999999</c:v>
                </c:pt>
                <c:pt idx="4795">
                  <c:v>0.81268309999999999</c:v>
                </c:pt>
                <c:pt idx="4796">
                  <c:v>0.81268309999999999</c:v>
                </c:pt>
                <c:pt idx="4797">
                  <c:v>0.81268309999999999</c:v>
                </c:pt>
                <c:pt idx="4798">
                  <c:v>0.81268309999999999</c:v>
                </c:pt>
                <c:pt idx="4799">
                  <c:v>0.81268309999999999</c:v>
                </c:pt>
                <c:pt idx="4800">
                  <c:v>0.57717130000000005</c:v>
                </c:pt>
                <c:pt idx="4801">
                  <c:v>0.57717130000000005</c:v>
                </c:pt>
                <c:pt idx="4802">
                  <c:v>0.57717130000000005</c:v>
                </c:pt>
                <c:pt idx="4803">
                  <c:v>0.57717130000000005</c:v>
                </c:pt>
                <c:pt idx="4804">
                  <c:v>0.57717130000000005</c:v>
                </c:pt>
                <c:pt idx="4805">
                  <c:v>0.57717130000000005</c:v>
                </c:pt>
                <c:pt idx="4806">
                  <c:v>0.57717130000000005</c:v>
                </c:pt>
                <c:pt idx="4807">
                  <c:v>0.57717130000000005</c:v>
                </c:pt>
                <c:pt idx="4808">
                  <c:v>0.57717130000000005</c:v>
                </c:pt>
                <c:pt idx="4809">
                  <c:v>0.57717130000000005</c:v>
                </c:pt>
                <c:pt idx="4810">
                  <c:v>0.57717130000000005</c:v>
                </c:pt>
                <c:pt idx="4811">
                  <c:v>0.57717130000000005</c:v>
                </c:pt>
                <c:pt idx="4812">
                  <c:v>0.57717130000000005</c:v>
                </c:pt>
                <c:pt idx="4813">
                  <c:v>0.57717130000000005</c:v>
                </c:pt>
                <c:pt idx="4814">
                  <c:v>0.57717130000000005</c:v>
                </c:pt>
                <c:pt idx="4815">
                  <c:v>0.57717130000000005</c:v>
                </c:pt>
                <c:pt idx="4816">
                  <c:v>0.57717130000000005</c:v>
                </c:pt>
                <c:pt idx="4817">
                  <c:v>0.57717130000000005</c:v>
                </c:pt>
                <c:pt idx="4818">
                  <c:v>0.57717130000000005</c:v>
                </c:pt>
                <c:pt idx="4819">
                  <c:v>0.57717130000000005</c:v>
                </c:pt>
                <c:pt idx="4820">
                  <c:v>0.57717130000000005</c:v>
                </c:pt>
                <c:pt idx="4821">
                  <c:v>0.57717130000000005</c:v>
                </c:pt>
                <c:pt idx="4822">
                  <c:v>0.57717130000000005</c:v>
                </c:pt>
                <c:pt idx="4823">
                  <c:v>0.57717130000000005</c:v>
                </c:pt>
                <c:pt idx="4824">
                  <c:v>0.57717130000000005</c:v>
                </c:pt>
                <c:pt idx="4825">
                  <c:v>0.57717130000000005</c:v>
                </c:pt>
                <c:pt idx="4826">
                  <c:v>0.57717130000000005</c:v>
                </c:pt>
                <c:pt idx="4827">
                  <c:v>0.57717130000000005</c:v>
                </c:pt>
                <c:pt idx="4828">
                  <c:v>0.57717130000000005</c:v>
                </c:pt>
                <c:pt idx="4829">
                  <c:v>0.57717130000000005</c:v>
                </c:pt>
                <c:pt idx="4830">
                  <c:v>0.57717130000000005</c:v>
                </c:pt>
                <c:pt idx="4831">
                  <c:v>0.57717130000000005</c:v>
                </c:pt>
                <c:pt idx="4832">
                  <c:v>0.57717130000000005</c:v>
                </c:pt>
                <c:pt idx="4833">
                  <c:v>0.57717130000000005</c:v>
                </c:pt>
                <c:pt idx="4834">
                  <c:v>0.57717130000000005</c:v>
                </c:pt>
                <c:pt idx="4835">
                  <c:v>0.57717130000000005</c:v>
                </c:pt>
                <c:pt idx="4836">
                  <c:v>0.57717130000000005</c:v>
                </c:pt>
                <c:pt idx="4837">
                  <c:v>0.57717130000000005</c:v>
                </c:pt>
                <c:pt idx="4838">
                  <c:v>0.57717130000000005</c:v>
                </c:pt>
                <c:pt idx="4839">
                  <c:v>0.57717130000000005</c:v>
                </c:pt>
                <c:pt idx="4840">
                  <c:v>0.57717130000000005</c:v>
                </c:pt>
                <c:pt idx="4841">
                  <c:v>0.57717130000000005</c:v>
                </c:pt>
                <c:pt idx="4842">
                  <c:v>0.57717130000000005</c:v>
                </c:pt>
                <c:pt idx="4843">
                  <c:v>0.57717130000000005</c:v>
                </c:pt>
                <c:pt idx="4844">
                  <c:v>0.57717130000000005</c:v>
                </c:pt>
                <c:pt idx="4845">
                  <c:v>0.57717130000000005</c:v>
                </c:pt>
                <c:pt idx="4846">
                  <c:v>0.57717130000000005</c:v>
                </c:pt>
                <c:pt idx="4847">
                  <c:v>0.57717130000000005</c:v>
                </c:pt>
                <c:pt idx="4848">
                  <c:v>0.57717130000000005</c:v>
                </c:pt>
                <c:pt idx="4849">
                  <c:v>0.57717130000000005</c:v>
                </c:pt>
                <c:pt idx="4850">
                  <c:v>0.57717130000000005</c:v>
                </c:pt>
                <c:pt idx="4851">
                  <c:v>0.57717130000000005</c:v>
                </c:pt>
                <c:pt idx="4852">
                  <c:v>0.57717130000000005</c:v>
                </c:pt>
                <c:pt idx="4853">
                  <c:v>0.57717130000000005</c:v>
                </c:pt>
                <c:pt idx="4854">
                  <c:v>0.57717130000000005</c:v>
                </c:pt>
                <c:pt idx="4855">
                  <c:v>0.57717130000000005</c:v>
                </c:pt>
                <c:pt idx="4856">
                  <c:v>0.57717130000000005</c:v>
                </c:pt>
                <c:pt idx="4857">
                  <c:v>0.57717130000000005</c:v>
                </c:pt>
                <c:pt idx="4858">
                  <c:v>0.57717130000000005</c:v>
                </c:pt>
                <c:pt idx="4859">
                  <c:v>0.57717130000000005</c:v>
                </c:pt>
                <c:pt idx="4860">
                  <c:v>0.57717130000000005</c:v>
                </c:pt>
                <c:pt idx="4861">
                  <c:v>0.57717130000000005</c:v>
                </c:pt>
                <c:pt idx="4862">
                  <c:v>0.57717130000000005</c:v>
                </c:pt>
                <c:pt idx="4863">
                  <c:v>0.57717130000000005</c:v>
                </c:pt>
                <c:pt idx="4864">
                  <c:v>0.57717130000000005</c:v>
                </c:pt>
                <c:pt idx="4865">
                  <c:v>0.57717130000000005</c:v>
                </c:pt>
                <c:pt idx="4866">
                  <c:v>0.57717130000000005</c:v>
                </c:pt>
                <c:pt idx="4867">
                  <c:v>0.57717130000000005</c:v>
                </c:pt>
                <c:pt idx="4868">
                  <c:v>0.57717130000000005</c:v>
                </c:pt>
                <c:pt idx="4869">
                  <c:v>0.57717130000000005</c:v>
                </c:pt>
                <c:pt idx="4870">
                  <c:v>0.57717130000000005</c:v>
                </c:pt>
                <c:pt idx="4871">
                  <c:v>0.57717130000000005</c:v>
                </c:pt>
                <c:pt idx="4872">
                  <c:v>0.57717130000000005</c:v>
                </c:pt>
                <c:pt idx="4873">
                  <c:v>0.57717130000000005</c:v>
                </c:pt>
                <c:pt idx="4874">
                  <c:v>0.57717130000000005</c:v>
                </c:pt>
                <c:pt idx="4875">
                  <c:v>0.57717130000000005</c:v>
                </c:pt>
                <c:pt idx="4876">
                  <c:v>0.57717130000000005</c:v>
                </c:pt>
                <c:pt idx="4877">
                  <c:v>0.57717130000000005</c:v>
                </c:pt>
                <c:pt idx="4878">
                  <c:v>0.57717130000000005</c:v>
                </c:pt>
                <c:pt idx="4879">
                  <c:v>0.57717130000000005</c:v>
                </c:pt>
                <c:pt idx="4880">
                  <c:v>0.57717130000000005</c:v>
                </c:pt>
                <c:pt idx="4881">
                  <c:v>0.57717130000000005</c:v>
                </c:pt>
                <c:pt idx="4882">
                  <c:v>0.57717130000000005</c:v>
                </c:pt>
                <c:pt idx="4883">
                  <c:v>0.57717130000000005</c:v>
                </c:pt>
                <c:pt idx="4884">
                  <c:v>0.57717130000000005</c:v>
                </c:pt>
                <c:pt idx="4885">
                  <c:v>0.57717130000000005</c:v>
                </c:pt>
                <c:pt idx="4886">
                  <c:v>0.57717130000000005</c:v>
                </c:pt>
                <c:pt idx="4887">
                  <c:v>0.57717130000000005</c:v>
                </c:pt>
                <c:pt idx="4888">
                  <c:v>0.57717130000000005</c:v>
                </c:pt>
                <c:pt idx="4889">
                  <c:v>0.57717130000000005</c:v>
                </c:pt>
                <c:pt idx="4890">
                  <c:v>0.57717130000000005</c:v>
                </c:pt>
                <c:pt idx="4891">
                  <c:v>0.57717130000000005</c:v>
                </c:pt>
                <c:pt idx="4892">
                  <c:v>0.57717130000000005</c:v>
                </c:pt>
                <c:pt idx="4893">
                  <c:v>0.57717130000000005</c:v>
                </c:pt>
                <c:pt idx="4894">
                  <c:v>0.57717130000000005</c:v>
                </c:pt>
                <c:pt idx="4895">
                  <c:v>0.57717130000000005</c:v>
                </c:pt>
                <c:pt idx="4896">
                  <c:v>0.57717130000000005</c:v>
                </c:pt>
                <c:pt idx="4897">
                  <c:v>0.57717130000000005</c:v>
                </c:pt>
                <c:pt idx="4898">
                  <c:v>0.57717130000000005</c:v>
                </c:pt>
                <c:pt idx="4899">
                  <c:v>0.57717130000000005</c:v>
                </c:pt>
                <c:pt idx="4900">
                  <c:v>0.34164430000000001</c:v>
                </c:pt>
                <c:pt idx="4901">
                  <c:v>0.34164430000000001</c:v>
                </c:pt>
                <c:pt idx="4902">
                  <c:v>0.34164430000000001</c:v>
                </c:pt>
                <c:pt idx="4903">
                  <c:v>0.34164430000000001</c:v>
                </c:pt>
                <c:pt idx="4904">
                  <c:v>0.34164430000000001</c:v>
                </c:pt>
                <c:pt idx="4905">
                  <c:v>0.34164430000000001</c:v>
                </c:pt>
                <c:pt idx="4906">
                  <c:v>0.34164430000000001</c:v>
                </c:pt>
                <c:pt idx="4907">
                  <c:v>0.34164430000000001</c:v>
                </c:pt>
                <c:pt idx="4908">
                  <c:v>0.34164430000000001</c:v>
                </c:pt>
                <c:pt idx="4909">
                  <c:v>0.34164430000000001</c:v>
                </c:pt>
                <c:pt idx="4910">
                  <c:v>0.34164430000000001</c:v>
                </c:pt>
                <c:pt idx="4911">
                  <c:v>0.34164430000000001</c:v>
                </c:pt>
                <c:pt idx="4912">
                  <c:v>0.34164430000000001</c:v>
                </c:pt>
                <c:pt idx="4913">
                  <c:v>0.34164430000000001</c:v>
                </c:pt>
                <c:pt idx="4914">
                  <c:v>0.34164430000000001</c:v>
                </c:pt>
                <c:pt idx="4915">
                  <c:v>0.34164430000000001</c:v>
                </c:pt>
                <c:pt idx="4916">
                  <c:v>0.34164430000000001</c:v>
                </c:pt>
                <c:pt idx="4917">
                  <c:v>0.34164430000000001</c:v>
                </c:pt>
                <c:pt idx="4918">
                  <c:v>0.34164430000000001</c:v>
                </c:pt>
                <c:pt idx="4919">
                  <c:v>0.34164430000000001</c:v>
                </c:pt>
                <c:pt idx="4920">
                  <c:v>0.34164430000000001</c:v>
                </c:pt>
                <c:pt idx="4921">
                  <c:v>0.34164430000000001</c:v>
                </c:pt>
                <c:pt idx="4922">
                  <c:v>0.34164430000000001</c:v>
                </c:pt>
                <c:pt idx="4923">
                  <c:v>0.34164430000000001</c:v>
                </c:pt>
                <c:pt idx="4924">
                  <c:v>0.34164430000000001</c:v>
                </c:pt>
                <c:pt idx="4925">
                  <c:v>0.34164430000000001</c:v>
                </c:pt>
                <c:pt idx="4926">
                  <c:v>0.34164430000000001</c:v>
                </c:pt>
                <c:pt idx="4927">
                  <c:v>0.34164430000000001</c:v>
                </c:pt>
                <c:pt idx="4928">
                  <c:v>0.34164430000000001</c:v>
                </c:pt>
                <c:pt idx="4929">
                  <c:v>0.34164430000000001</c:v>
                </c:pt>
                <c:pt idx="4930">
                  <c:v>0.34164430000000001</c:v>
                </c:pt>
                <c:pt idx="4931">
                  <c:v>0.34164430000000001</c:v>
                </c:pt>
                <c:pt idx="4932">
                  <c:v>0.34164430000000001</c:v>
                </c:pt>
                <c:pt idx="4933">
                  <c:v>0.34164430000000001</c:v>
                </c:pt>
                <c:pt idx="4934">
                  <c:v>0.34164430000000001</c:v>
                </c:pt>
                <c:pt idx="4935">
                  <c:v>0.34164430000000001</c:v>
                </c:pt>
                <c:pt idx="4936">
                  <c:v>0.34164430000000001</c:v>
                </c:pt>
                <c:pt idx="4937">
                  <c:v>0.34164430000000001</c:v>
                </c:pt>
                <c:pt idx="4938">
                  <c:v>0.34164430000000001</c:v>
                </c:pt>
                <c:pt idx="4939">
                  <c:v>0.34164430000000001</c:v>
                </c:pt>
                <c:pt idx="4940">
                  <c:v>0.34164430000000001</c:v>
                </c:pt>
                <c:pt idx="4941">
                  <c:v>0.34164430000000001</c:v>
                </c:pt>
                <c:pt idx="4942">
                  <c:v>0.34164430000000001</c:v>
                </c:pt>
                <c:pt idx="4943">
                  <c:v>0.34164430000000001</c:v>
                </c:pt>
                <c:pt idx="4944">
                  <c:v>0.34164430000000001</c:v>
                </c:pt>
                <c:pt idx="4945">
                  <c:v>0.34164430000000001</c:v>
                </c:pt>
                <c:pt idx="4946">
                  <c:v>0.34164430000000001</c:v>
                </c:pt>
                <c:pt idx="4947">
                  <c:v>0.34164430000000001</c:v>
                </c:pt>
                <c:pt idx="4948">
                  <c:v>0.34164430000000001</c:v>
                </c:pt>
                <c:pt idx="4949">
                  <c:v>0.34164430000000001</c:v>
                </c:pt>
                <c:pt idx="4950">
                  <c:v>0.34164430000000001</c:v>
                </c:pt>
                <c:pt idx="4951">
                  <c:v>0.34164430000000001</c:v>
                </c:pt>
                <c:pt idx="4952">
                  <c:v>0.34164430000000001</c:v>
                </c:pt>
                <c:pt idx="4953">
                  <c:v>0.34164430000000001</c:v>
                </c:pt>
                <c:pt idx="4954">
                  <c:v>0.34164430000000001</c:v>
                </c:pt>
                <c:pt idx="4955">
                  <c:v>0.34164430000000001</c:v>
                </c:pt>
                <c:pt idx="4956">
                  <c:v>0.34164430000000001</c:v>
                </c:pt>
                <c:pt idx="4957">
                  <c:v>0.34164430000000001</c:v>
                </c:pt>
                <c:pt idx="4958">
                  <c:v>0.34164430000000001</c:v>
                </c:pt>
                <c:pt idx="4959">
                  <c:v>0.34164430000000001</c:v>
                </c:pt>
                <c:pt idx="4960">
                  <c:v>0.34164430000000001</c:v>
                </c:pt>
                <c:pt idx="4961">
                  <c:v>0.34164430000000001</c:v>
                </c:pt>
                <c:pt idx="4962">
                  <c:v>0.34164430000000001</c:v>
                </c:pt>
                <c:pt idx="4963">
                  <c:v>0.34164430000000001</c:v>
                </c:pt>
                <c:pt idx="4964">
                  <c:v>0.34164430000000001</c:v>
                </c:pt>
                <c:pt idx="4965">
                  <c:v>0.34164430000000001</c:v>
                </c:pt>
                <c:pt idx="4966">
                  <c:v>0.34164430000000001</c:v>
                </c:pt>
                <c:pt idx="4967">
                  <c:v>0.34164430000000001</c:v>
                </c:pt>
                <c:pt idx="4968">
                  <c:v>0.34164430000000001</c:v>
                </c:pt>
                <c:pt idx="4969">
                  <c:v>0.34164430000000001</c:v>
                </c:pt>
                <c:pt idx="4970">
                  <c:v>0.34164430000000001</c:v>
                </c:pt>
                <c:pt idx="4971">
                  <c:v>0.34164430000000001</c:v>
                </c:pt>
                <c:pt idx="4972">
                  <c:v>0.34164430000000001</c:v>
                </c:pt>
                <c:pt idx="4973">
                  <c:v>0.34164430000000001</c:v>
                </c:pt>
                <c:pt idx="4974">
                  <c:v>0.34164430000000001</c:v>
                </c:pt>
                <c:pt idx="4975">
                  <c:v>0.34164430000000001</c:v>
                </c:pt>
                <c:pt idx="4976">
                  <c:v>0.34164430000000001</c:v>
                </c:pt>
                <c:pt idx="4977">
                  <c:v>0.34164430000000001</c:v>
                </c:pt>
                <c:pt idx="4978">
                  <c:v>0.34164430000000001</c:v>
                </c:pt>
                <c:pt idx="4979">
                  <c:v>0.34164430000000001</c:v>
                </c:pt>
                <c:pt idx="4980">
                  <c:v>0.34164430000000001</c:v>
                </c:pt>
                <c:pt idx="4981">
                  <c:v>0.34164430000000001</c:v>
                </c:pt>
                <c:pt idx="4982">
                  <c:v>0.34164430000000001</c:v>
                </c:pt>
                <c:pt idx="4983">
                  <c:v>0.34164430000000001</c:v>
                </c:pt>
                <c:pt idx="4984">
                  <c:v>0.34164430000000001</c:v>
                </c:pt>
                <c:pt idx="4985">
                  <c:v>0.34164430000000001</c:v>
                </c:pt>
                <c:pt idx="4986">
                  <c:v>0.34164430000000001</c:v>
                </c:pt>
                <c:pt idx="4987">
                  <c:v>0.34164430000000001</c:v>
                </c:pt>
                <c:pt idx="4988">
                  <c:v>0.34164430000000001</c:v>
                </c:pt>
                <c:pt idx="4989">
                  <c:v>0.34164430000000001</c:v>
                </c:pt>
                <c:pt idx="4990">
                  <c:v>0.34164430000000001</c:v>
                </c:pt>
                <c:pt idx="4991">
                  <c:v>0.34164430000000001</c:v>
                </c:pt>
                <c:pt idx="4992">
                  <c:v>0.34164430000000001</c:v>
                </c:pt>
                <c:pt idx="4993">
                  <c:v>0.34164430000000001</c:v>
                </c:pt>
                <c:pt idx="4994">
                  <c:v>0.34164430000000001</c:v>
                </c:pt>
                <c:pt idx="4995">
                  <c:v>0.34164430000000001</c:v>
                </c:pt>
                <c:pt idx="4996">
                  <c:v>0.34164430000000001</c:v>
                </c:pt>
                <c:pt idx="4997">
                  <c:v>0.34164430000000001</c:v>
                </c:pt>
                <c:pt idx="4998">
                  <c:v>0.34164430000000001</c:v>
                </c:pt>
                <c:pt idx="4999">
                  <c:v>0.34164430000000001</c:v>
                </c:pt>
                <c:pt idx="5000">
                  <c:v>0.10612488</c:v>
                </c:pt>
                <c:pt idx="5001">
                  <c:v>0.10612488</c:v>
                </c:pt>
                <c:pt idx="5002">
                  <c:v>0.10612488</c:v>
                </c:pt>
                <c:pt idx="5003">
                  <c:v>0.10612488</c:v>
                </c:pt>
                <c:pt idx="5004">
                  <c:v>0.10612488</c:v>
                </c:pt>
                <c:pt idx="5005">
                  <c:v>0.10612488</c:v>
                </c:pt>
                <c:pt idx="5006">
                  <c:v>0.10612488</c:v>
                </c:pt>
                <c:pt idx="5007">
                  <c:v>0.10612488</c:v>
                </c:pt>
                <c:pt idx="5008">
                  <c:v>0.10612488</c:v>
                </c:pt>
                <c:pt idx="5009">
                  <c:v>0.10612488</c:v>
                </c:pt>
                <c:pt idx="5010">
                  <c:v>0.10612488</c:v>
                </c:pt>
                <c:pt idx="5011">
                  <c:v>0.10612488</c:v>
                </c:pt>
                <c:pt idx="5012">
                  <c:v>0.10612488</c:v>
                </c:pt>
                <c:pt idx="5013">
                  <c:v>0.10612488</c:v>
                </c:pt>
                <c:pt idx="5014">
                  <c:v>0.10612488</c:v>
                </c:pt>
                <c:pt idx="5015">
                  <c:v>0.10612488</c:v>
                </c:pt>
                <c:pt idx="5016">
                  <c:v>0.10612488</c:v>
                </c:pt>
                <c:pt idx="5017">
                  <c:v>0.10612488</c:v>
                </c:pt>
                <c:pt idx="5018">
                  <c:v>0.10612488</c:v>
                </c:pt>
                <c:pt idx="5019">
                  <c:v>0.10612488</c:v>
                </c:pt>
                <c:pt idx="5020">
                  <c:v>0.10612488</c:v>
                </c:pt>
                <c:pt idx="5021">
                  <c:v>0.10612488</c:v>
                </c:pt>
                <c:pt idx="5022">
                  <c:v>0.10612488</c:v>
                </c:pt>
                <c:pt idx="5023">
                  <c:v>0.10612488</c:v>
                </c:pt>
                <c:pt idx="5024">
                  <c:v>0.10612488</c:v>
                </c:pt>
                <c:pt idx="5025">
                  <c:v>0.10612488</c:v>
                </c:pt>
                <c:pt idx="5026">
                  <c:v>0.10612488</c:v>
                </c:pt>
                <c:pt idx="5027">
                  <c:v>0.10612488</c:v>
                </c:pt>
                <c:pt idx="5028">
                  <c:v>0.10612488</c:v>
                </c:pt>
                <c:pt idx="5029">
                  <c:v>0.10612488</c:v>
                </c:pt>
                <c:pt idx="5030">
                  <c:v>0.10612488</c:v>
                </c:pt>
                <c:pt idx="5031">
                  <c:v>0.10612488</c:v>
                </c:pt>
                <c:pt idx="5032">
                  <c:v>0.10612488</c:v>
                </c:pt>
                <c:pt idx="5033">
                  <c:v>0.10612488</c:v>
                </c:pt>
                <c:pt idx="5034">
                  <c:v>0.10612488</c:v>
                </c:pt>
                <c:pt idx="5035">
                  <c:v>0.10612488</c:v>
                </c:pt>
                <c:pt idx="5036">
                  <c:v>0.10612488</c:v>
                </c:pt>
                <c:pt idx="5037">
                  <c:v>0.10612488</c:v>
                </c:pt>
                <c:pt idx="5038">
                  <c:v>0.10612488</c:v>
                </c:pt>
                <c:pt idx="5039">
                  <c:v>0.10612488</c:v>
                </c:pt>
                <c:pt idx="5040">
                  <c:v>0.10612488</c:v>
                </c:pt>
                <c:pt idx="5041">
                  <c:v>0.10612488</c:v>
                </c:pt>
                <c:pt idx="5042">
                  <c:v>0.10612488</c:v>
                </c:pt>
                <c:pt idx="5043">
                  <c:v>0.10612488</c:v>
                </c:pt>
                <c:pt idx="5044">
                  <c:v>0.10612488</c:v>
                </c:pt>
                <c:pt idx="5045">
                  <c:v>0.10612488</c:v>
                </c:pt>
                <c:pt idx="5046">
                  <c:v>0.10612488</c:v>
                </c:pt>
                <c:pt idx="5047">
                  <c:v>0.10612488</c:v>
                </c:pt>
                <c:pt idx="5048">
                  <c:v>0.10612488</c:v>
                </c:pt>
                <c:pt idx="5049">
                  <c:v>0.10612488</c:v>
                </c:pt>
                <c:pt idx="5050">
                  <c:v>0.10612488</c:v>
                </c:pt>
                <c:pt idx="5051">
                  <c:v>0.10612488</c:v>
                </c:pt>
                <c:pt idx="5052">
                  <c:v>0.10612488</c:v>
                </c:pt>
                <c:pt idx="5053">
                  <c:v>0.10612488</c:v>
                </c:pt>
                <c:pt idx="5054">
                  <c:v>0.10612488</c:v>
                </c:pt>
                <c:pt idx="5055">
                  <c:v>0.10612488</c:v>
                </c:pt>
                <c:pt idx="5056">
                  <c:v>0.10612488</c:v>
                </c:pt>
                <c:pt idx="5057">
                  <c:v>0.10612488</c:v>
                </c:pt>
                <c:pt idx="5058">
                  <c:v>0.10612488</c:v>
                </c:pt>
                <c:pt idx="5059">
                  <c:v>0.10612488</c:v>
                </c:pt>
                <c:pt idx="5060">
                  <c:v>0.10612488</c:v>
                </c:pt>
                <c:pt idx="5061">
                  <c:v>0.10612488</c:v>
                </c:pt>
                <c:pt idx="5062">
                  <c:v>0.10612488</c:v>
                </c:pt>
                <c:pt idx="5063">
                  <c:v>0.10612488</c:v>
                </c:pt>
                <c:pt idx="5064">
                  <c:v>0.10612488</c:v>
                </c:pt>
                <c:pt idx="5065">
                  <c:v>0.10612488</c:v>
                </c:pt>
                <c:pt idx="5066">
                  <c:v>0.10612488</c:v>
                </c:pt>
                <c:pt idx="5067">
                  <c:v>0.10612488</c:v>
                </c:pt>
                <c:pt idx="5068">
                  <c:v>0.10612488</c:v>
                </c:pt>
                <c:pt idx="5069">
                  <c:v>0.10612488</c:v>
                </c:pt>
                <c:pt idx="5070">
                  <c:v>0.10612488</c:v>
                </c:pt>
                <c:pt idx="5071">
                  <c:v>0.10612488</c:v>
                </c:pt>
                <c:pt idx="5072">
                  <c:v>0.10612488</c:v>
                </c:pt>
                <c:pt idx="5073">
                  <c:v>0.10612488</c:v>
                </c:pt>
                <c:pt idx="5074">
                  <c:v>0.10612488</c:v>
                </c:pt>
                <c:pt idx="5075">
                  <c:v>0.10612488</c:v>
                </c:pt>
                <c:pt idx="5076">
                  <c:v>0.10612488</c:v>
                </c:pt>
                <c:pt idx="5077">
                  <c:v>0.10612488</c:v>
                </c:pt>
                <c:pt idx="5078">
                  <c:v>0.10612488</c:v>
                </c:pt>
                <c:pt idx="5079">
                  <c:v>0.10612488</c:v>
                </c:pt>
                <c:pt idx="5080">
                  <c:v>0.10612488</c:v>
                </c:pt>
                <c:pt idx="5081">
                  <c:v>0.10612488</c:v>
                </c:pt>
                <c:pt idx="5082">
                  <c:v>0.10612488</c:v>
                </c:pt>
                <c:pt idx="5083">
                  <c:v>0.10612488</c:v>
                </c:pt>
                <c:pt idx="5084">
                  <c:v>0.10612488</c:v>
                </c:pt>
                <c:pt idx="5085">
                  <c:v>0.10612488</c:v>
                </c:pt>
                <c:pt idx="5086">
                  <c:v>0.10612488</c:v>
                </c:pt>
                <c:pt idx="5087">
                  <c:v>0.10612488</c:v>
                </c:pt>
                <c:pt idx="5088">
                  <c:v>0.10612488</c:v>
                </c:pt>
                <c:pt idx="5089">
                  <c:v>0.10612488</c:v>
                </c:pt>
                <c:pt idx="5090">
                  <c:v>0.10612488</c:v>
                </c:pt>
                <c:pt idx="5091">
                  <c:v>0.10612488</c:v>
                </c:pt>
                <c:pt idx="5092">
                  <c:v>0.10612488</c:v>
                </c:pt>
                <c:pt idx="5093">
                  <c:v>0.10612488</c:v>
                </c:pt>
                <c:pt idx="5094">
                  <c:v>0.10612488</c:v>
                </c:pt>
                <c:pt idx="5095">
                  <c:v>0.10612488</c:v>
                </c:pt>
                <c:pt idx="5096">
                  <c:v>0.10612488</c:v>
                </c:pt>
                <c:pt idx="5097">
                  <c:v>0.10612488</c:v>
                </c:pt>
                <c:pt idx="5098">
                  <c:v>0.10612488</c:v>
                </c:pt>
                <c:pt idx="5099">
                  <c:v>0.10612488</c:v>
                </c:pt>
                <c:pt idx="5100">
                  <c:v>0.87059783999999996</c:v>
                </c:pt>
                <c:pt idx="5101">
                  <c:v>0.87059783999999996</c:v>
                </c:pt>
                <c:pt idx="5102">
                  <c:v>0.87059783999999996</c:v>
                </c:pt>
                <c:pt idx="5103">
                  <c:v>0.87059783999999996</c:v>
                </c:pt>
                <c:pt idx="5104">
                  <c:v>0.87059783999999996</c:v>
                </c:pt>
                <c:pt idx="5105">
                  <c:v>0.87059783999999996</c:v>
                </c:pt>
                <c:pt idx="5106">
                  <c:v>0.87059783999999996</c:v>
                </c:pt>
                <c:pt idx="5107">
                  <c:v>0.87059783999999996</c:v>
                </c:pt>
                <c:pt idx="5108">
                  <c:v>0.87059783999999996</c:v>
                </c:pt>
                <c:pt idx="5109">
                  <c:v>0.87059783999999996</c:v>
                </c:pt>
                <c:pt idx="5110">
                  <c:v>0.87059783999999996</c:v>
                </c:pt>
                <c:pt idx="5111">
                  <c:v>0.87059783999999996</c:v>
                </c:pt>
                <c:pt idx="5112">
                  <c:v>0.87059783999999996</c:v>
                </c:pt>
                <c:pt idx="5113">
                  <c:v>0.87059783999999996</c:v>
                </c:pt>
                <c:pt idx="5114">
                  <c:v>0.87059783999999996</c:v>
                </c:pt>
                <c:pt idx="5115">
                  <c:v>0.87059783999999996</c:v>
                </c:pt>
                <c:pt idx="5116">
                  <c:v>0.87059783999999996</c:v>
                </c:pt>
                <c:pt idx="5117">
                  <c:v>0.87059783999999996</c:v>
                </c:pt>
                <c:pt idx="5118">
                  <c:v>0.87059783999999996</c:v>
                </c:pt>
                <c:pt idx="5119">
                  <c:v>0.87059783999999996</c:v>
                </c:pt>
                <c:pt idx="5120">
                  <c:v>0.87059783999999996</c:v>
                </c:pt>
                <c:pt idx="5121">
                  <c:v>0.87059783999999996</c:v>
                </c:pt>
                <c:pt idx="5122">
                  <c:v>0.87059783999999996</c:v>
                </c:pt>
                <c:pt idx="5123">
                  <c:v>0.87059783999999996</c:v>
                </c:pt>
                <c:pt idx="5124">
                  <c:v>0.87059783999999996</c:v>
                </c:pt>
                <c:pt idx="5125">
                  <c:v>0.87059783999999996</c:v>
                </c:pt>
                <c:pt idx="5126">
                  <c:v>0.87059783999999996</c:v>
                </c:pt>
                <c:pt idx="5127">
                  <c:v>0.87059783999999996</c:v>
                </c:pt>
                <c:pt idx="5128">
                  <c:v>0.87059783999999996</c:v>
                </c:pt>
                <c:pt idx="5129">
                  <c:v>0.87059783999999996</c:v>
                </c:pt>
                <c:pt idx="5130">
                  <c:v>0.87059783999999996</c:v>
                </c:pt>
                <c:pt idx="5131">
                  <c:v>0.87059783999999996</c:v>
                </c:pt>
                <c:pt idx="5132">
                  <c:v>0.87059783999999996</c:v>
                </c:pt>
                <c:pt idx="5133">
                  <c:v>0.87059783999999996</c:v>
                </c:pt>
                <c:pt idx="5134">
                  <c:v>0.87059783999999996</c:v>
                </c:pt>
                <c:pt idx="5135">
                  <c:v>0.87059783999999996</c:v>
                </c:pt>
                <c:pt idx="5136">
                  <c:v>0.87059783999999996</c:v>
                </c:pt>
                <c:pt idx="5137">
                  <c:v>0.87059783999999996</c:v>
                </c:pt>
                <c:pt idx="5138">
                  <c:v>0.87059783999999996</c:v>
                </c:pt>
                <c:pt idx="5139">
                  <c:v>0.87059783999999996</c:v>
                </c:pt>
                <c:pt idx="5140">
                  <c:v>0.87059783999999996</c:v>
                </c:pt>
                <c:pt idx="5141">
                  <c:v>0.87059783999999996</c:v>
                </c:pt>
                <c:pt idx="5142">
                  <c:v>0.87059783999999996</c:v>
                </c:pt>
                <c:pt idx="5143">
                  <c:v>0.87059783999999996</c:v>
                </c:pt>
                <c:pt idx="5144">
                  <c:v>0.87059783999999996</c:v>
                </c:pt>
                <c:pt idx="5145">
                  <c:v>0.87059783999999996</c:v>
                </c:pt>
                <c:pt idx="5146">
                  <c:v>0.87059783999999996</c:v>
                </c:pt>
                <c:pt idx="5147">
                  <c:v>0.87059783999999996</c:v>
                </c:pt>
                <c:pt idx="5148">
                  <c:v>0.87059783999999996</c:v>
                </c:pt>
                <c:pt idx="5149">
                  <c:v>0.87059783999999996</c:v>
                </c:pt>
                <c:pt idx="5150">
                  <c:v>0.87059783999999996</c:v>
                </c:pt>
                <c:pt idx="5151">
                  <c:v>0.87059783999999996</c:v>
                </c:pt>
                <c:pt idx="5152">
                  <c:v>0.87059783999999996</c:v>
                </c:pt>
                <c:pt idx="5153">
                  <c:v>0.87059783999999996</c:v>
                </c:pt>
                <c:pt idx="5154">
                  <c:v>0.87059783999999996</c:v>
                </c:pt>
                <c:pt idx="5155">
                  <c:v>0.87059783999999996</c:v>
                </c:pt>
                <c:pt idx="5156">
                  <c:v>0.87059783999999996</c:v>
                </c:pt>
                <c:pt idx="5157">
                  <c:v>0.87059783999999996</c:v>
                </c:pt>
                <c:pt idx="5158">
                  <c:v>0.87059783999999996</c:v>
                </c:pt>
                <c:pt idx="5159">
                  <c:v>0.87059783999999996</c:v>
                </c:pt>
                <c:pt idx="5160">
                  <c:v>0.87059783999999996</c:v>
                </c:pt>
                <c:pt idx="5161">
                  <c:v>0.87059783999999996</c:v>
                </c:pt>
                <c:pt idx="5162">
                  <c:v>0.87059783999999996</c:v>
                </c:pt>
                <c:pt idx="5163">
                  <c:v>0.87059783999999996</c:v>
                </c:pt>
                <c:pt idx="5164">
                  <c:v>0.87059783999999996</c:v>
                </c:pt>
                <c:pt idx="5165">
                  <c:v>0.87059783999999996</c:v>
                </c:pt>
                <c:pt idx="5166">
                  <c:v>0.87059783999999996</c:v>
                </c:pt>
                <c:pt idx="5167">
                  <c:v>0.87059783999999996</c:v>
                </c:pt>
                <c:pt idx="5168">
                  <c:v>0.87059783999999996</c:v>
                </c:pt>
                <c:pt idx="5169">
                  <c:v>0.87059783999999996</c:v>
                </c:pt>
                <c:pt idx="5170">
                  <c:v>0.87059783999999996</c:v>
                </c:pt>
                <c:pt idx="5171">
                  <c:v>0.87059783999999996</c:v>
                </c:pt>
                <c:pt idx="5172">
                  <c:v>0.87059783999999996</c:v>
                </c:pt>
                <c:pt idx="5173">
                  <c:v>0.87059783999999996</c:v>
                </c:pt>
                <c:pt idx="5174">
                  <c:v>0.87059783999999996</c:v>
                </c:pt>
                <c:pt idx="5175">
                  <c:v>0.87059783999999996</c:v>
                </c:pt>
                <c:pt idx="5176">
                  <c:v>0.87059783999999996</c:v>
                </c:pt>
                <c:pt idx="5177">
                  <c:v>0.87059783999999996</c:v>
                </c:pt>
                <c:pt idx="5178">
                  <c:v>0.87059783999999996</c:v>
                </c:pt>
                <c:pt idx="5179">
                  <c:v>0.87059783999999996</c:v>
                </c:pt>
                <c:pt idx="5180">
                  <c:v>0.87059783999999996</c:v>
                </c:pt>
                <c:pt idx="5181">
                  <c:v>0.87059783999999996</c:v>
                </c:pt>
                <c:pt idx="5182">
                  <c:v>0.87059783999999996</c:v>
                </c:pt>
                <c:pt idx="5183">
                  <c:v>0.87059783999999996</c:v>
                </c:pt>
                <c:pt idx="5184">
                  <c:v>0.87059783999999996</c:v>
                </c:pt>
                <c:pt idx="5185">
                  <c:v>0.87059783999999996</c:v>
                </c:pt>
                <c:pt idx="5186">
                  <c:v>0.87059783999999996</c:v>
                </c:pt>
                <c:pt idx="5187">
                  <c:v>0.87059783999999996</c:v>
                </c:pt>
                <c:pt idx="5188">
                  <c:v>0.87059783999999996</c:v>
                </c:pt>
                <c:pt idx="5189">
                  <c:v>0.87059783999999996</c:v>
                </c:pt>
                <c:pt idx="5190">
                  <c:v>0.87059783999999996</c:v>
                </c:pt>
                <c:pt idx="5191">
                  <c:v>0.87059783999999996</c:v>
                </c:pt>
                <c:pt idx="5192">
                  <c:v>0.87059783999999996</c:v>
                </c:pt>
                <c:pt idx="5193">
                  <c:v>0.87059783999999996</c:v>
                </c:pt>
                <c:pt idx="5194">
                  <c:v>0.87059783999999996</c:v>
                </c:pt>
                <c:pt idx="5195">
                  <c:v>0.87059783999999996</c:v>
                </c:pt>
                <c:pt idx="5196">
                  <c:v>0.87059783999999996</c:v>
                </c:pt>
                <c:pt idx="5197">
                  <c:v>0.87059783999999996</c:v>
                </c:pt>
                <c:pt idx="5198">
                  <c:v>0.87059783999999996</c:v>
                </c:pt>
                <c:pt idx="5199">
                  <c:v>0.87059783999999996</c:v>
                </c:pt>
                <c:pt idx="5200">
                  <c:v>0.63507842999999997</c:v>
                </c:pt>
                <c:pt idx="5201">
                  <c:v>0.63507842999999997</c:v>
                </c:pt>
                <c:pt idx="5202">
                  <c:v>0.63507842999999997</c:v>
                </c:pt>
                <c:pt idx="5203">
                  <c:v>0.63507842999999997</c:v>
                </c:pt>
                <c:pt idx="5204">
                  <c:v>0.63507842999999997</c:v>
                </c:pt>
                <c:pt idx="5205">
                  <c:v>0.63507842999999997</c:v>
                </c:pt>
                <c:pt idx="5206">
                  <c:v>0.63507842999999997</c:v>
                </c:pt>
                <c:pt idx="5207">
                  <c:v>0.63507842999999997</c:v>
                </c:pt>
                <c:pt idx="5208">
                  <c:v>0.63507842999999997</c:v>
                </c:pt>
                <c:pt idx="5209">
                  <c:v>0.63507842999999997</c:v>
                </c:pt>
                <c:pt idx="5210">
                  <c:v>0.63507842999999997</c:v>
                </c:pt>
                <c:pt idx="5211">
                  <c:v>0.63507842999999997</c:v>
                </c:pt>
                <c:pt idx="5212">
                  <c:v>0.63507842999999997</c:v>
                </c:pt>
                <c:pt idx="5213">
                  <c:v>0.63507842999999997</c:v>
                </c:pt>
                <c:pt idx="5214">
                  <c:v>0.63507842999999997</c:v>
                </c:pt>
                <c:pt idx="5215">
                  <c:v>0.63507842999999997</c:v>
                </c:pt>
                <c:pt idx="5216">
                  <c:v>0.63507842999999997</c:v>
                </c:pt>
                <c:pt idx="5217">
                  <c:v>0.63507842999999997</c:v>
                </c:pt>
                <c:pt idx="5218">
                  <c:v>0.63507842999999997</c:v>
                </c:pt>
                <c:pt idx="5219">
                  <c:v>0.63507842999999997</c:v>
                </c:pt>
                <c:pt idx="5220">
                  <c:v>0.63507842999999997</c:v>
                </c:pt>
                <c:pt idx="5221">
                  <c:v>0.63507842999999997</c:v>
                </c:pt>
                <c:pt idx="5222">
                  <c:v>0.63507842999999997</c:v>
                </c:pt>
                <c:pt idx="5223">
                  <c:v>0.63507842999999997</c:v>
                </c:pt>
                <c:pt idx="5224">
                  <c:v>0.63507842999999997</c:v>
                </c:pt>
                <c:pt idx="5225">
                  <c:v>0.63507842999999997</c:v>
                </c:pt>
                <c:pt idx="5226">
                  <c:v>0.63507842999999997</c:v>
                </c:pt>
                <c:pt idx="5227">
                  <c:v>0.63507842999999997</c:v>
                </c:pt>
                <c:pt idx="5228">
                  <c:v>0.63507842999999997</c:v>
                </c:pt>
                <c:pt idx="5229">
                  <c:v>0.63507842999999997</c:v>
                </c:pt>
                <c:pt idx="5230">
                  <c:v>0.63507842999999997</c:v>
                </c:pt>
                <c:pt idx="5231">
                  <c:v>0.63507842999999997</c:v>
                </c:pt>
                <c:pt idx="5232">
                  <c:v>0.63507842999999997</c:v>
                </c:pt>
                <c:pt idx="5233">
                  <c:v>0.63507842999999997</c:v>
                </c:pt>
                <c:pt idx="5234">
                  <c:v>0.63507842999999997</c:v>
                </c:pt>
                <c:pt idx="5235">
                  <c:v>0.63507842999999997</c:v>
                </c:pt>
                <c:pt idx="5236">
                  <c:v>0.63507842999999997</c:v>
                </c:pt>
                <c:pt idx="5237">
                  <c:v>0.63507842999999997</c:v>
                </c:pt>
                <c:pt idx="5238">
                  <c:v>0.63507842999999997</c:v>
                </c:pt>
                <c:pt idx="5239">
                  <c:v>0.63507842999999997</c:v>
                </c:pt>
                <c:pt idx="5240">
                  <c:v>0.63507842999999997</c:v>
                </c:pt>
                <c:pt idx="5241">
                  <c:v>0.63507842999999997</c:v>
                </c:pt>
                <c:pt idx="5242">
                  <c:v>0.63507842999999997</c:v>
                </c:pt>
                <c:pt idx="5243">
                  <c:v>0.63507842999999997</c:v>
                </c:pt>
                <c:pt idx="5244">
                  <c:v>0.63507842999999997</c:v>
                </c:pt>
                <c:pt idx="5245">
                  <c:v>0.63507842999999997</c:v>
                </c:pt>
                <c:pt idx="5246">
                  <c:v>0.63507842999999997</c:v>
                </c:pt>
                <c:pt idx="5247">
                  <c:v>0.63507842999999997</c:v>
                </c:pt>
                <c:pt idx="5248">
                  <c:v>0.63507842999999997</c:v>
                </c:pt>
                <c:pt idx="5249">
                  <c:v>0.63507842999999997</c:v>
                </c:pt>
                <c:pt idx="5250">
                  <c:v>0.63507842999999997</c:v>
                </c:pt>
                <c:pt idx="5251">
                  <c:v>0.63507842999999997</c:v>
                </c:pt>
                <c:pt idx="5252">
                  <c:v>0.63507842999999997</c:v>
                </c:pt>
                <c:pt idx="5253">
                  <c:v>0.63507842999999997</c:v>
                </c:pt>
                <c:pt idx="5254">
                  <c:v>0.63507842999999997</c:v>
                </c:pt>
                <c:pt idx="5255">
                  <c:v>0.63507842999999997</c:v>
                </c:pt>
                <c:pt idx="5256">
                  <c:v>0.63507842999999997</c:v>
                </c:pt>
                <c:pt idx="5257">
                  <c:v>0.63507842999999997</c:v>
                </c:pt>
                <c:pt idx="5258">
                  <c:v>0.63507842999999997</c:v>
                </c:pt>
                <c:pt idx="5259">
                  <c:v>0.63507842999999997</c:v>
                </c:pt>
                <c:pt idx="5260">
                  <c:v>0.63507842999999997</c:v>
                </c:pt>
                <c:pt idx="5261">
                  <c:v>0.63507842999999997</c:v>
                </c:pt>
                <c:pt idx="5262">
                  <c:v>0.63507842999999997</c:v>
                </c:pt>
                <c:pt idx="5263">
                  <c:v>0.63507842999999997</c:v>
                </c:pt>
                <c:pt idx="5264">
                  <c:v>0.63507842999999997</c:v>
                </c:pt>
                <c:pt idx="5265">
                  <c:v>0.63507842999999997</c:v>
                </c:pt>
                <c:pt idx="5266">
                  <c:v>0.63507842999999997</c:v>
                </c:pt>
                <c:pt idx="5267">
                  <c:v>0.63507842999999997</c:v>
                </c:pt>
                <c:pt idx="5268">
                  <c:v>0.63507842999999997</c:v>
                </c:pt>
                <c:pt idx="5269">
                  <c:v>0.63507842999999997</c:v>
                </c:pt>
                <c:pt idx="5270">
                  <c:v>0.63507842999999997</c:v>
                </c:pt>
                <c:pt idx="5271">
                  <c:v>0.63507842999999997</c:v>
                </c:pt>
                <c:pt idx="5272">
                  <c:v>0.63507842999999997</c:v>
                </c:pt>
                <c:pt idx="5273">
                  <c:v>0.63507842999999997</c:v>
                </c:pt>
                <c:pt idx="5274">
                  <c:v>0.63507842999999997</c:v>
                </c:pt>
                <c:pt idx="5275">
                  <c:v>0.63507842999999997</c:v>
                </c:pt>
                <c:pt idx="5276">
                  <c:v>0.63507842999999997</c:v>
                </c:pt>
                <c:pt idx="5277">
                  <c:v>0.63507842999999997</c:v>
                </c:pt>
                <c:pt idx="5278">
                  <c:v>0.63507842999999997</c:v>
                </c:pt>
                <c:pt idx="5279">
                  <c:v>0.63507842999999997</c:v>
                </c:pt>
                <c:pt idx="5280">
                  <c:v>0.63507842999999997</c:v>
                </c:pt>
                <c:pt idx="5281">
                  <c:v>0.63507842999999997</c:v>
                </c:pt>
                <c:pt idx="5282">
                  <c:v>0.63507842999999997</c:v>
                </c:pt>
                <c:pt idx="5283">
                  <c:v>0.63507842999999997</c:v>
                </c:pt>
                <c:pt idx="5284">
                  <c:v>0.63507842999999997</c:v>
                </c:pt>
                <c:pt idx="5285">
                  <c:v>0.63507842999999997</c:v>
                </c:pt>
                <c:pt idx="5286">
                  <c:v>0.63507842999999997</c:v>
                </c:pt>
                <c:pt idx="5287">
                  <c:v>0.63507842999999997</c:v>
                </c:pt>
                <c:pt idx="5288">
                  <c:v>0.63507842999999997</c:v>
                </c:pt>
                <c:pt idx="5289">
                  <c:v>0.63507842999999997</c:v>
                </c:pt>
                <c:pt idx="5290">
                  <c:v>0.63507842999999997</c:v>
                </c:pt>
                <c:pt idx="5291">
                  <c:v>0.63507842999999997</c:v>
                </c:pt>
                <c:pt idx="5292">
                  <c:v>0.63507842999999997</c:v>
                </c:pt>
                <c:pt idx="5293">
                  <c:v>0.63507842999999997</c:v>
                </c:pt>
                <c:pt idx="5294">
                  <c:v>0.63507842999999997</c:v>
                </c:pt>
                <c:pt idx="5295">
                  <c:v>0.63507842999999997</c:v>
                </c:pt>
                <c:pt idx="5296">
                  <c:v>0.63507842999999997</c:v>
                </c:pt>
                <c:pt idx="5297">
                  <c:v>0.63507842999999997</c:v>
                </c:pt>
                <c:pt idx="5298">
                  <c:v>0.63507842999999997</c:v>
                </c:pt>
                <c:pt idx="5299">
                  <c:v>0.63507842999999997</c:v>
                </c:pt>
                <c:pt idx="5300">
                  <c:v>0.3995514</c:v>
                </c:pt>
                <c:pt idx="5301">
                  <c:v>0.3995514</c:v>
                </c:pt>
                <c:pt idx="5302">
                  <c:v>0.3995514</c:v>
                </c:pt>
                <c:pt idx="5303">
                  <c:v>0.3995514</c:v>
                </c:pt>
                <c:pt idx="5304">
                  <c:v>0.3995514</c:v>
                </c:pt>
                <c:pt idx="5305">
                  <c:v>0.3995514</c:v>
                </c:pt>
                <c:pt idx="5306">
                  <c:v>0.3995514</c:v>
                </c:pt>
                <c:pt idx="5307">
                  <c:v>0.3995514</c:v>
                </c:pt>
                <c:pt idx="5308">
                  <c:v>0.3995514</c:v>
                </c:pt>
                <c:pt idx="5309">
                  <c:v>0.3995514</c:v>
                </c:pt>
                <c:pt idx="5310">
                  <c:v>0.3995514</c:v>
                </c:pt>
                <c:pt idx="5311">
                  <c:v>0.3995514</c:v>
                </c:pt>
                <c:pt idx="5312">
                  <c:v>0.3995514</c:v>
                </c:pt>
                <c:pt idx="5313">
                  <c:v>0.3995514</c:v>
                </c:pt>
                <c:pt idx="5314">
                  <c:v>0.3995514</c:v>
                </c:pt>
                <c:pt idx="5315">
                  <c:v>0.3995514</c:v>
                </c:pt>
                <c:pt idx="5316">
                  <c:v>0.3995514</c:v>
                </c:pt>
                <c:pt idx="5317">
                  <c:v>0.3995514</c:v>
                </c:pt>
                <c:pt idx="5318">
                  <c:v>0.3995514</c:v>
                </c:pt>
                <c:pt idx="5319">
                  <c:v>0.3995514</c:v>
                </c:pt>
                <c:pt idx="5320">
                  <c:v>0.3995514</c:v>
                </c:pt>
                <c:pt idx="5321">
                  <c:v>0.3995514</c:v>
                </c:pt>
                <c:pt idx="5322">
                  <c:v>0.3995514</c:v>
                </c:pt>
                <c:pt idx="5323">
                  <c:v>0.3995514</c:v>
                </c:pt>
                <c:pt idx="5324">
                  <c:v>0.3995514</c:v>
                </c:pt>
                <c:pt idx="5325">
                  <c:v>0.3995514</c:v>
                </c:pt>
                <c:pt idx="5326">
                  <c:v>0.3995514</c:v>
                </c:pt>
                <c:pt idx="5327">
                  <c:v>0.3995514</c:v>
                </c:pt>
                <c:pt idx="5328">
                  <c:v>0.3995514</c:v>
                </c:pt>
                <c:pt idx="5329">
                  <c:v>0.3995514</c:v>
                </c:pt>
                <c:pt idx="5330">
                  <c:v>0.3995514</c:v>
                </c:pt>
                <c:pt idx="5331">
                  <c:v>0.3995514</c:v>
                </c:pt>
                <c:pt idx="5332">
                  <c:v>0.3995514</c:v>
                </c:pt>
                <c:pt idx="5333">
                  <c:v>0.3995514</c:v>
                </c:pt>
                <c:pt idx="5334">
                  <c:v>0.3995514</c:v>
                </c:pt>
                <c:pt idx="5335">
                  <c:v>0.3995514</c:v>
                </c:pt>
                <c:pt idx="5336">
                  <c:v>0.3995514</c:v>
                </c:pt>
                <c:pt idx="5337">
                  <c:v>0.3995514</c:v>
                </c:pt>
                <c:pt idx="5338">
                  <c:v>0.3995514</c:v>
                </c:pt>
                <c:pt idx="5339">
                  <c:v>0.3995514</c:v>
                </c:pt>
                <c:pt idx="5340">
                  <c:v>0.3995514</c:v>
                </c:pt>
                <c:pt idx="5341">
                  <c:v>0.3995514</c:v>
                </c:pt>
                <c:pt idx="5342">
                  <c:v>0.3995514</c:v>
                </c:pt>
                <c:pt idx="5343">
                  <c:v>0.3995514</c:v>
                </c:pt>
                <c:pt idx="5344">
                  <c:v>0.3995514</c:v>
                </c:pt>
                <c:pt idx="5345">
                  <c:v>0.3995514</c:v>
                </c:pt>
                <c:pt idx="5346">
                  <c:v>0.3995514</c:v>
                </c:pt>
                <c:pt idx="5347">
                  <c:v>0.3995514</c:v>
                </c:pt>
                <c:pt idx="5348">
                  <c:v>0.3995514</c:v>
                </c:pt>
                <c:pt idx="5349">
                  <c:v>0.3995514</c:v>
                </c:pt>
                <c:pt idx="5350">
                  <c:v>0.3995514</c:v>
                </c:pt>
                <c:pt idx="5351">
                  <c:v>0.3995514</c:v>
                </c:pt>
                <c:pt idx="5352">
                  <c:v>0.3995514</c:v>
                </c:pt>
                <c:pt idx="5353">
                  <c:v>0.3995514</c:v>
                </c:pt>
                <c:pt idx="5354">
                  <c:v>0.3995514</c:v>
                </c:pt>
                <c:pt idx="5355">
                  <c:v>0.3995514</c:v>
                </c:pt>
                <c:pt idx="5356">
                  <c:v>0.3995514</c:v>
                </c:pt>
                <c:pt idx="5357">
                  <c:v>0.3995514</c:v>
                </c:pt>
                <c:pt idx="5358">
                  <c:v>0.3995514</c:v>
                </c:pt>
                <c:pt idx="5359">
                  <c:v>0.3995514</c:v>
                </c:pt>
                <c:pt idx="5360">
                  <c:v>0.3995514</c:v>
                </c:pt>
                <c:pt idx="5361">
                  <c:v>0.3995514</c:v>
                </c:pt>
                <c:pt idx="5362">
                  <c:v>0.3995514</c:v>
                </c:pt>
                <c:pt idx="5363">
                  <c:v>0.3995514</c:v>
                </c:pt>
                <c:pt idx="5364">
                  <c:v>0.3995514</c:v>
                </c:pt>
                <c:pt idx="5365">
                  <c:v>0.3995514</c:v>
                </c:pt>
                <c:pt idx="5366">
                  <c:v>0.3995514</c:v>
                </c:pt>
                <c:pt idx="5367">
                  <c:v>0.3995514</c:v>
                </c:pt>
                <c:pt idx="5368">
                  <c:v>0.3995514</c:v>
                </c:pt>
                <c:pt idx="5369">
                  <c:v>0.3995514</c:v>
                </c:pt>
                <c:pt idx="5370">
                  <c:v>0.3995514</c:v>
                </c:pt>
                <c:pt idx="5371">
                  <c:v>0.3995514</c:v>
                </c:pt>
                <c:pt idx="5372">
                  <c:v>0.3995514</c:v>
                </c:pt>
                <c:pt idx="5373">
                  <c:v>0.3995514</c:v>
                </c:pt>
                <c:pt idx="5374">
                  <c:v>0.3995514</c:v>
                </c:pt>
                <c:pt idx="5375">
                  <c:v>0.3995514</c:v>
                </c:pt>
                <c:pt idx="5376">
                  <c:v>0.3995514</c:v>
                </c:pt>
                <c:pt idx="5377">
                  <c:v>0.3995514</c:v>
                </c:pt>
                <c:pt idx="5378">
                  <c:v>0.3995514</c:v>
                </c:pt>
                <c:pt idx="5379">
                  <c:v>0.3995514</c:v>
                </c:pt>
                <c:pt idx="5380">
                  <c:v>0.3995514</c:v>
                </c:pt>
                <c:pt idx="5381">
                  <c:v>0.3995514</c:v>
                </c:pt>
                <c:pt idx="5382">
                  <c:v>0.3995514</c:v>
                </c:pt>
                <c:pt idx="5383">
                  <c:v>0.3995514</c:v>
                </c:pt>
                <c:pt idx="5384">
                  <c:v>0.3995514</c:v>
                </c:pt>
                <c:pt idx="5385">
                  <c:v>0.3995514</c:v>
                </c:pt>
                <c:pt idx="5386">
                  <c:v>0.3995514</c:v>
                </c:pt>
                <c:pt idx="5387">
                  <c:v>0.3995514</c:v>
                </c:pt>
                <c:pt idx="5388">
                  <c:v>0.3995514</c:v>
                </c:pt>
                <c:pt idx="5389">
                  <c:v>0.3995514</c:v>
                </c:pt>
                <c:pt idx="5390">
                  <c:v>0.3995514</c:v>
                </c:pt>
                <c:pt idx="5391">
                  <c:v>0.3995514</c:v>
                </c:pt>
                <c:pt idx="5392">
                  <c:v>0.3995514</c:v>
                </c:pt>
                <c:pt idx="5393">
                  <c:v>0.3995514</c:v>
                </c:pt>
                <c:pt idx="5394">
                  <c:v>0.3995514</c:v>
                </c:pt>
                <c:pt idx="5395">
                  <c:v>0.3995514</c:v>
                </c:pt>
                <c:pt idx="5396">
                  <c:v>0.3995514</c:v>
                </c:pt>
                <c:pt idx="5397">
                  <c:v>0.3995514</c:v>
                </c:pt>
                <c:pt idx="5398">
                  <c:v>0.3995514</c:v>
                </c:pt>
                <c:pt idx="5399">
                  <c:v>0.3995514</c:v>
                </c:pt>
                <c:pt idx="5400">
                  <c:v>0.16403961</c:v>
                </c:pt>
                <c:pt idx="5401">
                  <c:v>0.16403961</c:v>
                </c:pt>
                <c:pt idx="5402">
                  <c:v>0.16403961</c:v>
                </c:pt>
                <c:pt idx="5403">
                  <c:v>0.16403961</c:v>
                </c:pt>
                <c:pt idx="5404">
                  <c:v>0.16403961</c:v>
                </c:pt>
                <c:pt idx="5405">
                  <c:v>0.16403961</c:v>
                </c:pt>
                <c:pt idx="5406">
                  <c:v>0.16403961</c:v>
                </c:pt>
                <c:pt idx="5407">
                  <c:v>0.16403961</c:v>
                </c:pt>
                <c:pt idx="5408">
                  <c:v>0.16403961</c:v>
                </c:pt>
                <c:pt idx="5409">
                  <c:v>0.16403961</c:v>
                </c:pt>
                <c:pt idx="5410">
                  <c:v>0.16403961</c:v>
                </c:pt>
                <c:pt idx="5411">
                  <c:v>0.16403961</c:v>
                </c:pt>
                <c:pt idx="5412">
                  <c:v>0.16403961</c:v>
                </c:pt>
                <c:pt idx="5413">
                  <c:v>0.16403961</c:v>
                </c:pt>
                <c:pt idx="5414">
                  <c:v>0.16403961</c:v>
                </c:pt>
                <c:pt idx="5415">
                  <c:v>0.16403961</c:v>
                </c:pt>
                <c:pt idx="5416">
                  <c:v>0.16403961</c:v>
                </c:pt>
                <c:pt idx="5417">
                  <c:v>0.16403961</c:v>
                </c:pt>
                <c:pt idx="5418">
                  <c:v>0.16403961</c:v>
                </c:pt>
                <c:pt idx="5419">
                  <c:v>0.16403961</c:v>
                </c:pt>
                <c:pt idx="5420">
                  <c:v>0.16403961</c:v>
                </c:pt>
                <c:pt idx="5421">
                  <c:v>0.16403961</c:v>
                </c:pt>
                <c:pt idx="5422">
                  <c:v>0.16403961</c:v>
                </c:pt>
                <c:pt idx="5423">
                  <c:v>0.16403961</c:v>
                </c:pt>
                <c:pt idx="5424">
                  <c:v>0.16403961</c:v>
                </c:pt>
                <c:pt idx="5425">
                  <c:v>0.16403961</c:v>
                </c:pt>
                <c:pt idx="5426">
                  <c:v>0.16403961</c:v>
                </c:pt>
                <c:pt idx="5427">
                  <c:v>0.16403961</c:v>
                </c:pt>
                <c:pt idx="5428">
                  <c:v>0.16403961</c:v>
                </c:pt>
                <c:pt idx="5429">
                  <c:v>0.16403961</c:v>
                </c:pt>
                <c:pt idx="5430">
                  <c:v>0.16403961</c:v>
                </c:pt>
                <c:pt idx="5431">
                  <c:v>0.16403961</c:v>
                </c:pt>
                <c:pt idx="5432">
                  <c:v>0.16403961</c:v>
                </c:pt>
                <c:pt idx="5433">
                  <c:v>0.16403961</c:v>
                </c:pt>
                <c:pt idx="5434">
                  <c:v>0.16403961</c:v>
                </c:pt>
                <c:pt idx="5435">
                  <c:v>0.16403961</c:v>
                </c:pt>
                <c:pt idx="5436">
                  <c:v>0.16403961</c:v>
                </c:pt>
                <c:pt idx="5437">
                  <c:v>0.16403961</c:v>
                </c:pt>
                <c:pt idx="5438">
                  <c:v>0.16403961</c:v>
                </c:pt>
                <c:pt idx="5439">
                  <c:v>0.16403961</c:v>
                </c:pt>
                <c:pt idx="5440">
                  <c:v>0.16403961</c:v>
                </c:pt>
                <c:pt idx="5441">
                  <c:v>0.16403961</c:v>
                </c:pt>
                <c:pt idx="5442">
                  <c:v>0.16403961</c:v>
                </c:pt>
                <c:pt idx="5443">
                  <c:v>0.16403961</c:v>
                </c:pt>
                <c:pt idx="5444">
                  <c:v>0.16403961</c:v>
                </c:pt>
                <c:pt idx="5445">
                  <c:v>0.16403961</c:v>
                </c:pt>
                <c:pt idx="5446">
                  <c:v>0.16403961</c:v>
                </c:pt>
                <c:pt idx="5447">
                  <c:v>0.16403961</c:v>
                </c:pt>
                <c:pt idx="5448">
                  <c:v>0.16403961</c:v>
                </c:pt>
                <c:pt idx="5449">
                  <c:v>0.16403961</c:v>
                </c:pt>
                <c:pt idx="5450">
                  <c:v>0.16403961</c:v>
                </c:pt>
                <c:pt idx="5451">
                  <c:v>0.16403961</c:v>
                </c:pt>
                <c:pt idx="5452">
                  <c:v>0.16403961</c:v>
                </c:pt>
                <c:pt idx="5453">
                  <c:v>0.16403961</c:v>
                </c:pt>
                <c:pt idx="5454">
                  <c:v>0.16403961</c:v>
                </c:pt>
                <c:pt idx="5455">
                  <c:v>0.16403961</c:v>
                </c:pt>
                <c:pt idx="5456">
                  <c:v>0.16403961</c:v>
                </c:pt>
                <c:pt idx="5457">
                  <c:v>0.16403961</c:v>
                </c:pt>
                <c:pt idx="5458">
                  <c:v>0.16403961</c:v>
                </c:pt>
                <c:pt idx="5459">
                  <c:v>0.16403961</c:v>
                </c:pt>
                <c:pt idx="5460">
                  <c:v>0.16403961</c:v>
                </c:pt>
                <c:pt idx="5461">
                  <c:v>0.16403961</c:v>
                </c:pt>
                <c:pt idx="5462">
                  <c:v>0.16403961</c:v>
                </c:pt>
                <c:pt idx="5463">
                  <c:v>0.16403961</c:v>
                </c:pt>
                <c:pt idx="5464">
                  <c:v>0.16403961</c:v>
                </c:pt>
                <c:pt idx="5465">
                  <c:v>0.16403961</c:v>
                </c:pt>
                <c:pt idx="5466">
                  <c:v>0.16403961</c:v>
                </c:pt>
                <c:pt idx="5467">
                  <c:v>0.16403961</c:v>
                </c:pt>
                <c:pt idx="5468">
                  <c:v>0.16403961</c:v>
                </c:pt>
                <c:pt idx="5469">
                  <c:v>0.16403961</c:v>
                </c:pt>
                <c:pt idx="5470">
                  <c:v>0.16403961</c:v>
                </c:pt>
                <c:pt idx="5471">
                  <c:v>0.16403961</c:v>
                </c:pt>
                <c:pt idx="5472">
                  <c:v>0.16403961</c:v>
                </c:pt>
                <c:pt idx="5473">
                  <c:v>0.16403961</c:v>
                </c:pt>
                <c:pt idx="5474">
                  <c:v>0.16403961</c:v>
                </c:pt>
                <c:pt idx="5475">
                  <c:v>0.16403961</c:v>
                </c:pt>
                <c:pt idx="5476">
                  <c:v>0.16403961</c:v>
                </c:pt>
                <c:pt idx="5477">
                  <c:v>0.16403961</c:v>
                </c:pt>
                <c:pt idx="5478">
                  <c:v>0.16403961</c:v>
                </c:pt>
                <c:pt idx="5479">
                  <c:v>0.16403961</c:v>
                </c:pt>
                <c:pt idx="5480">
                  <c:v>0.16403961</c:v>
                </c:pt>
                <c:pt idx="5481">
                  <c:v>0.16403961</c:v>
                </c:pt>
                <c:pt idx="5482">
                  <c:v>0.16403961</c:v>
                </c:pt>
                <c:pt idx="5483">
                  <c:v>0.16403961</c:v>
                </c:pt>
                <c:pt idx="5484">
                  <c:v>0.16403961</c:v>
                </c:pt>
                <c:pt idx="5485">
                  <c:v>0.16403961</c:v>
                </c:pt>
                <c:pt idx="5486">
                  <c:v>0.16403961</c:v>
                </c:pt>
                <c:pt idx="5487">
                  <c:v>0.16403961</c:v>
                </c:pt>
                <c:pt idx="5488">
                  <c:v>0.16403961</c:v>
                </c:pt>
                <c:pt idx="5489">
                  <c:v>0.16403961</c:v>
                </c:pt>
                <c:pt idx="5490">
                  <c:v>0.16403961</c:v>
                </c:pt>
                <c:pt idx="5491">
                  <c:v>0.16403961</c:v>
                </c:pt>
                <c:pt idx="5492">
                  <c:v>0.16403961</c:v>
                </c:pt>
                <c:pt idx="5493">
                  <c:v>0.16403961</c:v>
                </c:pt>
                <c:pt idx="5494">
                  <c:v>0.16403961</c:v>
                </c:pt>
                <c:pt idx="5495">
                  <c:v>0.16403961</c:v>
                </c:pt>
                <c:pt idx="5496">
                  <c:v>0.16403961</c:v>
                </c:pt>
                <c:pt idx="5497">
                  <c:v>0.16403961</c:v>
                </c:pt>
                <c:pt idx="5498">
                  <c:v>0.16403961</c:v>
                </c:pt>
                <c:pt idx="5499">
                  <c:v>0.16403961</c:v>
                </c:pt>
                <c:pt idx="5500">
                  <c:v>0.92850493999999995</c:v>
                </c:pt>
                <c:pt idx="5501">
                  <c:v>0.92850493999999995</c:v>
                </c:pt>
                <c:pt idx="5502">
                  <c:v>0.92850493999999995</c:v>
                </c:pt>
                <c:pt idx="5503">
                  <c:v>0.92850493999999995</c:v>
                </c:pt>
                <c:pt idx="5504">
                  <c:v>0.92850493999999995</c:v>
                </c:pt>
                <c:pt idx="5505">
                  <c:v>0.92850493999999995</c:v>
                </c:pt>
                <c:pt idx="5506">
                  <c:v>0.92850493999999995</c:v>
                </c:pt>
                <c:pt idx="5507">
                  <c:v>0.92850493999999995</c:v>
                </c:pt>
                <c:pt idx="5508">
                  <c:v>0.92850493999999995</c:v>
                </c:pt>
                <c:pt idx="5509">
                  <c:v>0.92850493999999995</c:v>
                </c:pt>
                <c:pt idx="5510">
                  <c:v>0.92850493999999995</c:v>
                </c:pt>
                <c:pt idx="5511">
                  <c:v>0.92850493999999995</c:v>
                </c:pt>
                <c:pt idx="5512">
                  <c:v>0.92850493999999995</c:v>
                </c:pt>
                <c:pt idx="5513">
                  <c:v>0.92850493999999995</c:v>
                </c:pt>
                <c:pt idx="5514">
                  <c:v>0.92850493999999995</c:v>
                </c:pt>
                <c:pt idx="5515">
                  <c:v>0.92850493999999995</c:v>
                </c:pt>
                <c:pt idx="5516">
                  <c:v>0.92850493999999995</c:v>
                </c:pt>
                <c:pt idx="5517">
                  <c:v>0.92850493999999995</c:v>
                </c:pt>
                <c:pt idx="5518">
                  <c:v>0.92850493999999995</c:v>
                </c:pt>
                <c:pt idx="5519">
                  <c:v>0.92850493999999995</c:v>
                </c:pt>
                <c:pt idx="5520">
                  <c:v>0.92850493999999995</c:v>
                </c:pt>
                <c:pt idx="5521">
                  <c:v>0.92850493999999995</c:v>
                </c:pt>
                <c:pt idx="5522">
                  <c:v>0.92850493999999995</c:v>
                </c:pt>
                <c:pt idx="5523">
                  <c:v>0.92850493999999995</c:v>
                </c:pt>
                <c:pt idx="5524">
                  <c:v>0.92850493999999995</c:v>
                </c:pt>
                <c:pt idx="5525">
                  <c:v>0.92850493999999995</c:v>
                </c:pt>
                <c:pt idx="5526">
                  <c:v>0.92850493999999995</c:v>
                </c:pt>
                <c:pt idx="5527">
                  <c:v>0.92850493999999995</c:v>
                </c:pt>
                <c:pt idx="5528">
                  <c:v>0.92850493999999995</c:v>
                </c:pt>
                <c:pt idx="5529">
                  <c:v>0.92850493999999995</c:v>
                </c:pt>
                <c:pt idx="5530">
                  <c:v>0.92850493999999995</c:v>
                </c:pt>
                <c:pt idx="5531">
                  <c:v>0.92850493999999995</c:v>
                </c:pt>
                <c:pt idx="5532">
                  <c:v>0.92850493999999995</c:v>
                </c:pt>
                <c:pt idx="5533">
                  <c:v>0.92850493999999995</c:v>
                </c:pt>
                <c:pt idx="5534">
                  <c:v>0.92850493999999995</c:v>
                </c:pt>
                <c:pt idx="5535">
                  <c:v>0.92850493999999995</c:v>
                </c:pt>
                <c:pt idx="5536">
                  <c:v>0.92850493999999995</c:v>
                </c:pt>
                <c:pt idx="5537">
                  <c:v>0.92850493999999995</c:v>
                </c:pt>
                <c:pt idx="5538">
                  <c:v>0.92850493999999995</c:v>
                </c:pt>
                <c:pt idx="5539">
                  <c:v>0.92850493999999995</c:v>
                </c:pt>
                <c:pt idx="5540">
                  <c:v>0.92850493999999995</c:v>
                </c:pt>
                <c:pt idx="5541">
                  <c:v>0.92850493999999995</c:v>
                </c:pt>
                <c:pt idx="5542">
                  <c:v>0.92850493999999995</c:v>
                </c:pt>
                <c:pt idx="5543">
                  <c:v>0.92850493999999995</c:v>
                </c:pt>
                <c:pt idx="5544">
                  <c:v>0.92850493999999995</c:v>
                </c:pt>
                <c:pt idx="5545">
                  <c:v>0.92850493999999995</c:v>
                </c:pt>
                <c:pt idx="5546">
                  <c:v>0.92850493999999995</c:v>
                </c:pt>
                <c:pt idx="5547">
                  <c:v>0.92850493999999995</c:v>
                </c:pt>
                <c:pt idx="5548">
                  <c:v>0.92850493999999995</c:v>
                </c:pt>
                <c:pt idx="5549">
                  <c:v>0.92850493999999995</c:v>
                </c:pt>
                <c:pt idx="5550">
                  <c:v>0.92850493999999995</c:v>
                </c:pt>
                <c:pt idx="5551">
                  <c:v>0.92850493999999995</c:v>
                </c:pt>
                <c:pt idx="5552">
                  <c:v>0.92850493999999995</c:v>
                </c:pt>
                <c:pt idx="5553">
                  <c:v>0.92850493999999995</c:v>
                </c:pt>
                <c:pt idx="5554">
                  <c:v>0.92850493999999995</c:v>
                </c:pt>
                <c:pt idx="5555">
                  <c:v>0.92850493999999995</c:v>
                </c:pt>
                <c:pt idx="5556">
                  <c:v>0.92850493999999995</c:v>
                </c:pt>
                <c:pt idx="5557">
                  <c:v>0.92850493999999995</c:v>
                </c:pt>
                <c:pt idx="5558">
                  <c:v>0.92850493999999995</c:v>
                </c:pt>
                <c:pt idx="5559">
                  <c:v>0.92850493999999995</c:v>
                </c:pt>
                <c:pt idx="5560">
                  <c:v>0.92850493999999995</c:v>
                </c:pt>
                <c:pt idx="5561">
                  <c:v>0.92850493999999995</c:v>
                </c:pt>
                <c:pt idx="5562">
                  <c:v>0.92850493999999995</c:v>
                </c:pt>
                <c:pt idx="5563">
                  <c:v>0.92850493999999995</c:v>
                </c:pt>
                <c:pt idx="5564">
                  <c:v>0.92850493999999995</c:v>
                </c:pt>
                <c:pt idx="5565">
                  <c:v>0.92850493999999995</c:v>
                </c:pt>
                <c:pt idx="5566">
                  <c:v>0.92850493999999995</c:v>
                </c:pt>
                <c:pt idx="5567">
                  <c:v>0.92850493999999995</c:v>
                </c:pt>
                <c:pt idx="5568">
                  <c:v>0.92850493999999995</c:v>
                </c:pt>
                <c:pt idx="5569">
                  <c:v>0.92850493999999995</c:v>
                </c:pt>
                <c:pt idx="5570">
                  <c:v>0.92850493999999995</c:v>
                </c:pt>
                <c:pt idx="5571">
                  <c:v>0.92850493999999995</c:v>
                </c:pt>
                <c:pt idx="5572">
                  <c:v>0.92850493999999995</c:v>
                </c:pt>
                <c:pt idx="5573">
                  <c:v>0.92850493999999995</c:v>
                </c:pt>
                <c:pt idx="5574">
                  <c:v>0.92850493999999995</c:v>
                </c:pt>
                <c:pt idx="5575">
                  <c:v>0.92850493999999995</c:v>
                </c:pt>
                <c:pt idx="5576">
                  <c:v>0.92850493999999995</c:v>
                </c:pt>
                <c:pt idx="5577">
                  <c:v>0.92850493999999995</c:v>
                </c:pt>
                <c:pt idx="5578">
                  <c:v>0.92850493999999995</c:v>
                </c:pt>
                <c:pt idx="5579">
                  <c:v>0.92850493999999995</c:v>
                </c:pt>
                <c:pt idx="5580">
                  <c:v>0.92850493999999995</c:v>
                </c:pt>
                <c:pt idx="5581">
                  <c:v>0.92850493999999995</c:v>
                </c:pt>
                <c:pt idx="5582">
                  <c:v>0.92850493999999995</c:v>
                </c:pt>
                <c:pt idx="5583">
                  <c:v>0.92850493999999995</c:v>
                </c:pt>
                <c:pt idx="5584">
                  <c:v>0.92850493999999995</c:v>
                </c:pt>
                <c:pt idx="5585">
                  <c:v>0.92850493999999995</c:v>
                </c:pt>
                <c:pt idx="5586">
                  <c:v>0.92850493999999995</c:v>
                </c:pt>
                <c:pt idx="5587">
                  <c:v>0.92850493999999995</c:v>
                </c:pt>
                <c:pt idx="5588">
                  <c:v>0.92850493999999995</c:v>
                </c:pt>
                <c:pt idx="5589">
                  <c:v>0.92850493999999995</c:v>
                </c:pt>
                <c:pt idx="5590">
                  <c:v>0.92850493999999995</c:v>
                </c:pt>
                <c:pt idx="5591">
                  <c:v>0.92850493999999995</c:v>
                </c:pt>
                <c:pt idx="5592">
                  <c:v>0.92850493999999995</c:v>
                </c:pt>
                <c:pt idx="5593">
                  <c:v>0.92850493999999995</c:v>
                </c:pt>
                <c:pt idx="5594">
                  <c:v>0.92850493999999995</c:v>
                </c:pt>
                <c:pt idx="5595">
                  <c:v>0.92850493999999995</c:v>
                </c:pt>
                <c:pt idx="5596">
                  <c:v>0.92850493999999995</c:v>
                </c:pt>
                <c:pt idx="5597">
                  <c:v>0.92850493999999995</c:v>
                </c:pt>
                <c:pt idx="5598">
                  <c:v>0.92850493999999995</c:v>
                </c:pt>
                <c:pt idx="5599">
                  <c:v>0.92850493999999995</c:v>
                </c:pt>
                <c:pt idx="5600">
                  <c:v>0.69299316</c:v>
                </c:pt>
                <c:pt idx="5601">
                  <c:v>0.69299316</c:v>
                </c:pt>
                <c:pt idx="5602">
                  <c:v>0.69299316</c:v>
                </c:pt>
                <c:pt idx="5603">
                  <c:v>0.69299316</c:v>
                </c:pt>
                <c:pt idx="5604">
                  <c:v>0.69299316</c:v>
                </c:pt>
                <c:pt idx="5605">
                  <c:v>0.69299316</c:v>
                </c:pt>
                <c:pt idx="5606">
                  <c:v>0.69299316</c:v>
                </c:pt>
                <c:pt idx="5607">
                  <c:v>0.69299316</c:v>
                </c:pt>
                <c:pt idx="5608">
                  <c:v>0.69299316</c:v>
                </c:pt>
                <c:pt idx="5609">
                  <c:v>0.69299316</c:v>
                </c:pt>
                <c:pt idx="5610">
                  <c:v>0.69299316</c:v>
                </c:pt>
                <c:pt idx="5611">
                  <c:v>0.69299316</c:v>
                </c:pt>
                <c:pt idx="5612">
                  <c:v>0.69299316</c:v>
                </c:pt>
                <c:pt idx="5613">
                  <c:v>0.69299316</c:v>
                </c:pt>
                <c:pt idx="5614">
                  <c:v>0.69299316</c:v>
                </c:pt>
                <c:pt idx="5615">
                  <c:v>0.69299316</c:v>
                </c:pt>
                <c:pt idx="5616">
                  <c:v>0.69299316</c:v>
                </c:pt>
                <c:pt idx="5617">
                  <c:v>0.69299316</c:v>
                </c:pt>
                <c:pt idx="5618">
                  <c:v>0.69299316</c:v>
                </c:pt>
                <c:pt idx="5619">
                  <c:v>0.69299316</c:v>
                </c:pt>
                <c:pt idx="5620">
                  <c:v>0.69299316</c:v>
                </c:pt>
                <c:pt idx="5621">
                  <c:v>0.69299316</c:v>
                </c:pt>
                <c:pt idx="5622">
                  <c:v>0.69299316</c:v>
                </c:pt>
                <c:pt idx="5623">
                  <c:v>0.69299316</c:v>
                </c:pt>
                <c:pt idx="5624">
                  <c:v>0.69299316</c:v>
                </c:pt>
                <c:pt idx="5625">
                  <c:v>0.69299316</c:v>
                </c:pt>
                <c:pt idx="5626">
                  <c:v>0.69299316</c:v>
                </c:pt>
                <c:pt idx="5627">
                  <c:v>0.69299316</c:v>
                </c:pt>
                <c:pt idx="5628">
                  <c:v>0.69299316</c:v>
                </c:pt>
                <c:pt idx="5629">
                  <c:v>0.69299316</c:v>
                </c:pt>
                <c:pt idx="5630">
                  <c:v>0.69299316</c:v>
                </c:pt>
                <c:pt idx="5631">
                  <c:v>0.69299316</c:v>
                </c:pt>
                <c:pt idx="5632">
                  <c:v>0.69299316</c:v>
                </c:pt>
                <c:pt idx="5633">
                  <c:v>0.69299316</c:v>
                </c:pt>
                <c:pt idx="5634">
                  <c:v>0.69299316</c:v>
                </c:pt>
                <c:pt idx="5635">
                  <c:v>0.69299316</c:v>
                </c:pt>
                <c:pt idx="5636">
                  <c:v>0.69299316</c:v>
                </c:pt>
                <c:pt idx="5637">
                  <c:v>0.69299316</c:v>
                </c:pt>
                <c:pt idx="5638">
                  <c:v>0.69299316</c:v>
                </c:pt>
                <c:pt idx="5639">
                  <c:v>0.69299316</c:v>
                </c:pt>
                <c:pt idx="5640">
                  <c:v>0.69299316</c:v>
                </c:pt>
                <c:pt idx="5641">
                  <c:v>0.69299316</c:v>
                </c:pt>
                <c:pt idx="5642">
                  <c:v>0.69299316</c:v>
                </c:pt>
                <c:pt idx="5643">
                  <c:v>0.69299316</c:v>
                </c:pt>
                <c:pt idx="5644">
                  <c:v>0.69299316</c:v>
                </c:pt>
                <c:pt idx="5645">
                  <c:v>0.69299316</c:v>
                </c:pt>
                <c:pt idx="5646">
                  <c:v>0.69299316</c:v>
                </c:pt>
                <c:pt idx="5647">
                  <c:v>0.69299316</c:v>
                </c:pt>
                <c:pt idx="5648">
                  <c:v>0.69299316</c:v>
                </c:pt>
                <c:pt idx="5649">
                  <c:v>0.69299316</c:v>
                </c:pt>
                <c:pt idx="5650">
                  <c:v>0.69299316</c:v>
                </c:pt>
                <c:pt idx="5651">
                  <c:v>0.69299316</c:v>
                </c:pt>
                <c:pt idx="5652">
                  <c:v>0.69299316</c:v>
                </c:pt>
                <c:pt idx="5653">
                  <c:v>0.69299316</c:v>
                </c:pt>
                <c:pt idx="5654">
                  <c:v>0.69299316</c:v>
                </c:pt>
                <c:pt idx="5655">
                  <c:v>0.69299316</c:v>
                </c:pt>
                <c:pt idx="5656">
                  <c:v>0.69299316</c:v>
                </c:pt>
                <c:pt idx="5657">
                  <c:v>0.69299316</c:v>
                </c:pt>
                <c:pt idx="5658">
                  <c:v>0.69299316</c:v>
                </c:pt>
                <c:pt idx="5659">
                  <c:v>0.69299316</c:v>
                </c:pt>
                <c:pt idx="5660">
                  <c:v>0.69299316</c:v>
                </c:pt>
                <c:pt idx="5661">
                  <c:v>0.69299316</c:v>
                </c:pt>
                <c:pt idx="5662">
                  <c:v>0.69299316</c:v>
                </c:pt>
                <c:pt idx="5663">
                  <c:v>0.69299316</c:v>
                </c:pt>
                <c:pt idx="5664">
                  <c:v>0.69299316</c:v>
                </c:pt>
                <c:pt idx="5665">
                  <c:v>0.69299316</c:v>
                </c:pt>
                <c:pt idx="5666">
                  <c:v>0.69299316</c:v>
                </c:pt>
                <c:pt idx="5667">
                  <c:v>0.69299316</c:v>
                </c:pt>
                <c:pt idx="5668">
                  <c:v>0.69299316</c:v>
                </c:pt>
                <c:pt idx="5669">
                  <c:v>0.69299316</c:v>
                </c:pt>
                <c:pt idx="5670">
                  <c:v>0.69299316</c:v>
                </c:pt>
                <c:pt idx="5671">
                  <c:v>0.69299316</c:v>
                </c:pt>
                <c:pt idx="5672">
                  <c:v>0.69299316</c:v>
                </c:pt>
                <c:pt idx="5673">
                  <c:v>0.69299316</c:v>
                </c:pt>
                <c:pt idx="5674">
                  <c:v>0.69299316</c:v>
                </c:pt>
                <c:pt idx="5675">
                  <c:v>0.69299316</c:v>
                </c:pt>
                <c:pt idx="5676">
                  <c:v>0.69299316</c:v>
                </c:pt>
                <c:pt idx="5677">
                  <c:v>0.69299316</c:v>
                </c:pt>
                <c:pt idx="5678">
                  <c:v>0.69299316</c:v>
                </c:pt>
                <c:pt idx="5679">
                  <c:v>0.69299316</c:v>
                </c:pt>
                <c:pt idx="5680">
                  <c:v>0.69299316</c:v>
                </c:pt>
                <c:pt idx="5681">
                  <c:v>0.69299316</c:v>
                </c:pt>
                <c:pt idx="5682">
                  <c:v>0.69299316</c:v>
                </c:pt>
                <c:pt idx="5683">
                  <c:v>0.69299316</c:v>
                </c:pt>
                <c:pt idx="5684">
                  <c:v>0.69299316</c:v>
                </c:pt>
                <c:pt idx="5685">
                  <c:v>0.69299316</c:v>
                </c:pt>
                <c:pt idx="5686">
                  <c:v>0.69299316</c:v>
                </c:pt>
                <c:pt idx="5687">
                  <c:v>0.69299316</c:v>
                </c:pt>
                <c:pt idx="5688">
                  <c:v>0.69299316</c:v>
                </c:pt>
                <c:pt idx="5689">
                  <c:v>0.69299316</c:v>
                </c:pt>
                <c:pt idx="5690">
                  <c:v>0.69299316</c:v>
                </c:pt>
                <c:pt idx="5691">
                  <c:v>0.69299316</c:v>
                </c:pt>
                <c:pt idx="5692">
                  <c:v>0.69299316</c:v>
                </c:pt>
                <c:pt idx="5693">
                  <c:v>0.69299316</c:v>
                </c:pt>
                <c:pt idx="5694">
                  <c:v>0.69299316</c:v>
                </c:pt>
                <c:pt idx="5695">
                  <c:v>0.69299316</c:v>
                </c:pt>
                <c:pt idx="5696">
                  <c:v>0.69299316</c:v>
                </c:pt>
                <c:pt idx="5697">
                  <c:v>0.69299316</c:v>
                </c:pt>
                <c:pt idx="5698">
                  <c:v>0.69299316</c:v>
                </c:pt>
                <c:pt idx="5699">
                  <c:v>0.69299316</c:v>
                </c:pt>
              </c:numCache>
            </c:numRef>
          </c:xVal>
          <c:yVal>
            <c:numRef>
              <c:f>t!$D$1:$D$5700</c:f>
              <c:numCache>
                <c:formatCode>General</c:formatCode>
                <c:ptCount val="5700"/>
                <c:pt idx="0">
                  <c:v>3.0996264999999998</c:v>
                </c:pt>
                <c:pt idx="1">
                  <c:v>3.4871998</c:v>
                </c:pt>
                <c:pt idx="2">
                  <c:v>6.0325712999999999</c:v>
                </c:pt>
                <c:pt idx="3">
                  <c:v>9.0720310000000008</c:v>
                </c:pt>
                <c:pt idx="4">
                  <c:v>12.242960999999999</c:v>
                </c:pt>
                <c:pt idx="5">
                  <c:v>15.464700000000001</c:v>
                </c:pt>
                <c:pt idx="6">
                  <c:v>18.711017999999999</c:v>
                </c:pt>
                <c:pt idx="7">
                  <c:v>21.971024</c:v>
                </c:pt>
                <c:pt idx="8">
                  <c:v>25.239418000000001</c:v>
                </c:pt>
                <c:pt idx="9">
                  <c:v>28.513304000000002</c:v>
                </c:pt>
                <c:pt idx="10">
                  <c:v>31.791001999999999</c:v>
                </c:pt>
                <c:pt idx="11">
                  <c:v>35.071429999999999</c:v>
                </c:pt>
                <c:pt idx="12">
                  <c:v>38.353904999999997</c:v>
                </c:pt>
                <c:pt idx="13">
                  <c:v>41.637917000000002</c:v>
                </c:pt>
                <c:pt idx="14">
                  <c:v>44.923144999999998</c:v>
                </c:pt>
                <c:pt idx="15">
                  <c:v>48.209342999999997</c:v>
                </c:pt>
                <c:pt idx="16">
                  <c:v>51.496319999999997</c:v>
                </c:pt>
                <c:pt idx="17">
                  <c:v>54.783928000000003</c:v>
                </c:pt>
                <c:pt idx="18">
                  <c:v>58.072082999999999</c:v>
                </c:pt>
                <c:pt idx="19">
                  <c:v>61.360675999999998</c:v>
                </c:pt>
                <c:pt idx="20">
                  <c:v>64.649630000000002</c:v>
                </c:pt>
                <c:pt idx="21">
                  <c:v>67.938929999999999</c:v>
                </c:pt>
                <c:pt idx="22">
                  <c:v>71.22851</c:v>
                </c:pt>
                <c:pt idx="23">
                  <c:v>74.518294999999995</c:v>
                </c:pt>
                <c:pt idx="24">
                  <c:v>77.808334000000002</c:v>
                </c:pt>
                <c:pt idx="25">
                  <c:v>81.09854</c:v>
                </c:pt>
                <c:pt idx="26">
                  <c:v>84.388890000000004</c:v>
                </c:pt>
                <c:pt idx="27">
                  <c:v>87.679419999999993</c:v>
                </c:pt>
                <c:pt idx="28">
                  <c:v>90.970055000000002</c:v>
                </c:pt>
                <c:pt idx="29">
                  <c:v>94.260810000000006</c:v>
                </c:pt>
                <c:pt idx="30">
                  <c:v>97.551674000000006</c:v>
                </c:pt>
                <c:pt idx="31">
                  <c:v>100.84263</c:v>
                </c:pt>
                <c:pt idx="32">
                  <c:v>104.13368</c:v>
                </c:pt>
                <c:pt idx="33">
                  <c:v>107.42480999999999</c:v>
                </c:pt>
                <c:pt idx="34">
                  <c:v>110.715996</c:v>
                </c:pt>
                <c:pt idx="35">
                  <c:v>114.00724</c:v>
                </c:pt>
                <c:pt idx="36">
                  <c:v>117.29857</c:v>
                </c:pt>
                <c:pt idx="37">
                  <c:v>120.589935</c:v>
                </c:pt>
                <c:pt idx="38">
                  <c:v>123.88133000000001</c:v>
                </c:pt>
                <c:pt idx="39">
                  <c:v>127.17281</c:v>
                </c:pt>
                <c:pt idx="40">
                  <c:v>130.46428</c:v>
                </c:pt>
                <c:pt idx="41">
                  <c:v>133.75583</c:v>
                </c:pt>
                <c:pt idx="42">
                  <c:v>137.04741999999999</c:v>
                </c:pt>
                <c:pt idx="43">
                  <c:v>140.33904999999999</c:v>
                </c:pt>
                <c:pt idx="44">
                  <c:v>143.63069999999999</c:v>
                </c:pt>
                <c:pt idx="45">
                  <c:v>146.92238</c:v>
                </c:pt>
                <c:pt idx="46">
                  <c:v>150.21404000000001</c:v>
                </c:pt>
                <c:pt idx="47">
                  <c:v>153.50577999999999</c:v>
                </c:pt>
                <c:pt idx="48">
                  <c:v>156.79755</c:v>
                </c:pt>
                <c:pt idx="49">
                  <c:v>160.08931999999999</c:v>
                </c:pt>
                <c:pt idx="50">
                  <c:v>163.38113000000001</c:v>
                </c:pt>
                <c:pt idx="51">
                  <c:v>166.67291</c:v>
                </c:pt>
                <c:pt idx="52">
                  <c:v>169.96474000000001</c:v>
                </c:pt>
                <c:pt idx="53">
                  <c:v>173.25659999999999</c:v>
                </c:pt>
                <c:pt idx="54">
                  <c:v>176.54848000000001</c:v>
                </c:pt>
                <c:pt idx="55">
                  <c:v>179.84038000000001</c:v>
                </c:pt>
                <c:pt idx="56">
                  <c:v>183.13228000000001</c:v>
                </c:pt>
                <c:pt idx="57">
                  <c:v>186.42415</c:v>
                </c:pt>
                <c:pt idx="58">
                  <c:v>189.71608000000001</c:v>
                </c:pt>
                <c:pt idx="59">
                  <c:v>193.00803999999999</c:v>
                </c:pt>
                <c:pt idx="60">
                  <c:v>196.29999000000001</c:v>
                </c:pt>
                <c:pt idx="61">
                  <c:v>199.59196</c:v>
                </c:pt>
                <c:pt idx="62">
                  <c:v>202.88390999999999</c:v>
                </c:pt>
                <c:pt idx="63">
                  <c:v>206.17590000000001</c:v>
                </c:pt>
                <c:pt idx="64">
                  <c:v>209.46786</c:v>
                </c:pt>
                <c:pt idx="65">
                  <c:v>212.75989999999999</c:v>
                </c:pt>
                <c:pt idx="66">
                  <c:v>216.05190999999999</c:v>
                </c:pt>
                <c:pt idx="67">
                  <c:v>219.34396000000001</c:v>
                </c:pt>
                <c:pt idx="68">
                  <c:v>222.63598999999999</c:v>
                </c:pt>
                <c:pt idx="69">
                  <c:v>225.92802</c:v>
                </c:pt>
                <c:pt idx="70">
                  <c:v>229.22002000000001</c:v>
                </c:pt>
                <c:pt idx="71">
                  <c:v>232.5121</c:v>
                </c:pt>
                <c:pt idx="72">
                  <c:v>235.80414999999999</c:v>
                </c:pt>
                <c:pt idx="73">
                  <c:v>239.09625</c:v>
                </c:pt>
                <c:pt idx="74">
                  <c:v>242.38831999999999</c:v>
                </c:pt>
                <c:pt idx="75">
                  <c:v>245.68034</c:v>
                </c:pt>
                <c:pt idx="76">
                  <c:v>248.97246000000001</c:v>
                </c:pt>
                <c:pt idx="77">
                  <c:v>252.26454000000001</c:v>
                </c:pt>
                <c:pt idx="78">
                  <c:v>255.55667</c:v>
                </c:pt>
                <c:pt idx="79">
                  <c:v>258.84875</c:v>
                </c:pt>
                <c:pt idx="80">
                  <c:v>262.14080000000001</c:v>
                </c:pt>
                <c:pt idx="81">
                  <c:v>265.43290000000002</c:v>
                </c:pt>
                <c:pt idx="82">
                  <c:v>268.72500000000002</c:v>
                </c:pt>
                <c:pt idx="83">
                  <c:v>272.01715000000002</c:v>
                </c:pt>
                <c:pt idx="84">
                  <c:v>275.30930000000001</c:v>
                </c:pt>
                <c:pt idx="85">
                  <c:v>278.60144000000003</c:v>
                </c:pt>
                <c:pt idx="86">
                  <c:v>281.89355</c:v>
                </c:pt>
                <c:pt idx="87">
                  <c:v>285.18572999999998</c:v>
                </c:pt>
                <c:pt idx="88">
                  <c:v>288.47787</c:v>
                </c:pt>
                <c:pt idx="89">
                  <c:v>291.77</c:v>
                </c:pt>
                <c:pt idx="90">
                  <c:v>295.06216000000001</c:v>
                </c:pt>
                <c:pt idx="91">
                  <c:v>298.35424999999998</c:v>
                </c:pt>
                <c:pt idx="92">
                  <c:v>301.64640000000003</c:v>
                </c:pt>
                <c:pt idx="93">
                  <c:v>304.93853999999999</c:v>
                </c:pt>
                <c:pt idx="94">
                  <c:v>308.23070000000001</c:v>
                </c:pt>
                <c:pt idx="95">
                  <c:v>311.52289999999999</c:v>
                </c:pt>
                <c:pt idx="96">
                  <c:v>314.81506000000002</c:v>
                </c:pt>
                <c:pt idx="97">
                  <c:v>318.10723999999999</c:v>
                </c:pt>
                <c:pt idx="98">
                  <c:v>321.39940000000001</c:v>
                </c:pt>
                <c:pt idx="99">
                  <c:v>324.69162</c:v>
                </c:pt>
                <c:pt idx="100">
                  <c:v>7.6141614999999998</c:v>
                </c:pt>
                <c:pt idx="101">
                  <c:v>4.719868</c:v>
                </c:pt>
                <c:pt idx="102">
                  <c:v>2.8735560000000002</c:v>
                </c:pt>
                <c:pt idx="103">
                  <c:v>3.9894816999999998</c:v>
                </c:pt>
                <c:pt idx="104">
                  <c:v>6.727042</c:v>
                </c:pt>
                <c:pt idx="105">
                  <c:v>9.8116640000000004</c:v>
                </c:pt>
                <c:pt idx="106">
                  <c:v>12.998570000000001</c:v>
                </c:pt>
                <c:pt idx="107">
                  <c:v>16.227612000000001</c:v>
                </c:pt>
                <c:pt idx="108">
                  <c:v>19.477846</c:v>
                </c:pt>
                <c:pt idx="109">
                  <c:v>22.740179999999999</c:v>
                </c:pt>
                <c:pt idx="110">
                  <c:v>26.010069999999999</c:v>
                </c:pt>
                <c:pt idx="111">
                  <c:v>29.284980000000001</c:v>
                </c:pt>
                <c:pt idx="112">
                  <c:v>32.563408000000003</c:v>
                </c:pt>
                <c:pt idx="113">
                  <c:v>35.844363999999999</c:v>
                </c:pt>
                <c:pt idx="114">
                  <c:v>39.127229999999997</c:v>
                </c:pt>
                <c:pt idx="115">
                  <c:v>42.411563999999998</c:v>
                </c:pt>
                <c:pt idx="116">
                  <c:v>45.697040000000001</c:v>
                </c:pt>
                <c:pt idx="117">
                  <c:v>48.983429999999998</c:v>
                </c:pt>
                <c:pt idx="118">
                  <c:v>52.270580000000002</c:v>
                </c:pt>
                <c:pt idx="119">
                  <c:v>55.558326999999998</c:v>
                </c:pt>
                <c:pt idx="120">
                  <c:v>58.846564999999998</c:v>
                </c:pt>
                <c:pt idx="121">
                  <c:v>62.135264999999997</c:v>
                </c:pt>
                <c:pt idx="122">
                  <c:v>65.424323999999999</c:v>
                </c:pt>
                <c:pt idx="123">
                  <c:v>68.713660000000004</c:v>
                </c:pt>
                <c:pt idx="124">
                  <c:v>72.003299999999996</c:v>
                </c:pt>
                <c:pt idx="125">
                  <c:v>75.293170000000003</c:v>
                </c:pt>
                <c:pt idx="126">
                  <c:v>78.583219999999997</c:v>
                </c:pt>
                <c:pt idx="127">
                  <c:v>81.873480000000001</c:v>
                </c:pt>
                <c:pt idx="128">
                  <c:v>85.163880000000006</c:v>
                </c:pt>
                <c:pt idx="129">
                  <c:v>88.454414</c:v>
                </c:pt>
                <c:pt idx="130">
                  <c:v>91.745090000000005</c:v>
                </c:pt>
                <c:pt idx="131">
                  <c:v>95.035880000000006</c:v>
                </c:pt>
                <c:pt idx="132">
                  <c:v>98.326769999999996</c:v>
                </c:pt>
                <c:pt idx="133">
                  <c:v>101.61776</c:v>
                </c:pt>
                <c:pt idx="134">
                  <c:v>104.90882000000001</c:v>
                </c:pt>
                <c:pt idx="135">
                  <c:v>108.19994</c:v>
                </c:pt>
                <c:pt idx="136">
                  <c:v>111.491165</c:v>
                </c:pt>
                <c:pt idx="137">
                  <c:v>114.782425</c:v>
                </c:pt>
                <c:pt idx="138">
                  <c:v>118.07374</c:v>
                </c:pt>
                <c:pt idx="139">
                  <c:v>121.365135</c:v>
                </c:pt>
                <c:pt idx="140">
                  <c:v>124.656525</c:v>
                </c:pt>
                <c:pt idx="141">
                  <c:v>127.94799999999999</c:v>
                </c:pt>
                <c:pt idx="142">
                  <c:v>131.23953</c:v>
                </c:pt>
                <c:pt idx="143">
                  <c:v>134.53108</c:v>
                </c:pt>
                <c:pt idx="144">
                  <c:v>137.8227</c:v>
                </c:pt>
                <c:pt idx="145">
                  <c:v>141.11429999999999</c:v>
                </c:pt>
                <c:pt idx="146">
                  <c:v>144.40593000000001</c:v>
                </c:pt>
                <c:pt idx="147">
                  <c:v>147.69762</c:v>
                </c:pt>
                <c:pt idx="148">
                  <c:v>150.98933</c:v>
                </c:pt>
                <c:pt idx="149">
                  <c:v>154.28107</c:v>
                </c:pt>
                <c:pt idx="150">
                  <c:v>157.57283000000001</c:v>
                </c:pt>
                <c:pt idx="151">
                  <c:v>160.86457999999999</c:v>
                </c:pt>
                <c:pt idx="152">
                  <c:v>164.15637000000001</c:v>
                </c:pt>
                <c:pt idx="153">
                  <c:v>167.44823</c:v>
                </c:pt>
                <c:pt idx="154">
                  <c:v>170.74005</c:v>
                </c:pt>
                <c:pt idx="155">
                  <c:v>174.03193999999999</c:v>
                </c:pt>
                <c:pt idx="156">
                  <c:v>177.32380000000001</c:v>
                </c:pt>
                <c:pt idx="157">
                  <c:v>180.61565999999999</c:v>
                </c:pt>
                <c:pt idx="158">
                  <c:v>183.90754999999999</c:v>
                </c:pt>
                <c:pt idx="159">
                  <c:v>187.19945999999999</c:v>
                </c:pt>
                <c:pt idx="160">
                  <c:v>190.49142000000001</c:v>
                </c:pt>
                <c:pt idx="161">
                  <c:v>193.78336999999999</c:v>
                </c:pt>
                <c:pt idx="162">
                  <c:v>197.0753</c:v>
                </c:pt>
                <c:pt idx="163">
                  <c:v>200.36725000000001</c:v>
                </c:pt>
                <c:pt idx="164">
                  <c:v>203.65923000000001</c:v>
                </c:pt>
                <c:pt idx="165">
                  <c:v>206.95124999999999</c:v>
                </c:pt>
                <c:pt idx="166">
                  <c:v>210.24323999999999</c:v>
                </c:pt>
                <c:pt idx="167">
                  <c:v>213.53528</c:v>
                </c:pt>
                <c:pt idx="168">
                  <c:v>216.82729</c:v>
                </c:pt>
                <c:pt idx="169">
                  <c:v>220.11931000000001</c:v>
                </c:pt>
                <c:pt idx="170">
                  <c:v>223.41127</c:v>
                </c:pt>
                <c:pt idx="171">
                  <c:v>226.70334</c:v>
                </c:pt>
                <c:pt idx="172">
                  <c:v>229.99538000000001</c:v>
                </c:pt>
                <c:pt idx="173">
                  <c:v>233.28746000000001</c:v>
                </c:pt>
                <c:pt idx="174">
                  <c:v>236.57953000000001</c:v>
                </c:pt>
                <c:pt idx="175">
                  <c:v>239.87155000000001</c:v>
                </c:pt>
                <c:pt idx="176">
                  <c:v>243.16364999999999</c:v>
                </c:pt>
                <c:pt idx="177">
                  <c:v>246.45572999999999</c:v>
                </c:pt>
                <c:pt idx="178">
                  <c:v>249.74785</c:v>
                </c:pt>
                <c:pt idx="179">
                  <c:v>253.03993</c:v>
                </c:pt>
                <c:pt idx="180">
                  <c:v>256.33197000000001</c:v>
                </c:pt>
                <c:pt idx="181">
                  <c:v>259.62405000000001</c:v>
                </c:pt>
                <c:pt idx="182">
                  <c:v>262.91617000000002</c:v>
                </c:pt>
                <c:pt idx="183">
                  <c:v>266.20830000000001</c:v>
                </c:pt>
                <c:pt idx="184">
                  <c:v>269.50042999999999</c:v>
                </c:pt>
                <c:pt idx="185">
                  <c:v>272.79257000000001</c:v>
                </c:pt>
                <c:pt idx="186">
                  <c:v>276.0847</c:v>
                </c:pt>
                <c:pt idx="187">
                  <c:v>279.37682999999998</c:v>
                </c:pt>
                <c:pt idx="188">
                  <c:v>282.66897999999998</c:v>
                </c:pt>
                <c:pt idx="189">
                  <c:v>285.96111999999999</c:v>
                </c:pt>
                <c:pt idx="190">
                  <c:v>289.25326999999999</c:v>
                </c:pt>
                <c:pt idx="191">
                  <c:v>292.54534999999998</c:v>
                </c:pt>
                <c:pt idx="192">
                  <c:v>295.83746000000002</c:v>
                </c:pt>
                <c:pt idx="193">
                  <c:v>299.12959999999998</c:v>
                </c:pt>
                <c:pt idx="194">
                  <c:v>302.42178000000001</c:v>
                </c:pt>
                <c:pt idx="195">
                  <c:v>305.71395999999999</c:v>
                </c:pt>
                <c:pt idx="196">
                  <c:v>309.0061</c:v>
                </c:pt>
                <c:pt idx="197">
                  <c:v>312.29829999999998</c:v>
                </c:pt>
                <c:pt idx="198">
                  <c:v>315.59044999999998</c:v>
                </c:pt>
                <c:pt idx="199">
                  <c:v>318.88265999999999</c:v>
                </c:pt>
                <c:pt idx="200">
                  <c:v>13.184710000000001</c:v>
                </c:pt>
                <c:pt idx="201">
                  <c:v>9.9943530000000003</c:v>
                </c:pt>
                <c:pt idx="202">
                  <c:v>6.9004415999999997</c:v>
                </c:pt>
                <c:pt idx="203">
                  <c:v>4.1259604000000003</c:v>
                </c:pt>
                <c:pt idx="204">
                  <c:v>2.8477155999999999</c:v>
                </c:pt>
                <c:pt idx="205">
                  <c:v>4.5687984999999998</c:v>
                </c:pt>
                <c:pt idx="206">
                  <c:v>7.4375280000000004</c:v>
                </c:pt>
                <c:pt idx="207">
                  <c:v>10.556430000000001</c:v>
                </c:pt>
                <c:pt idx="208">
                  <c:v>13.756384000000001</c:v>
                </c:pt>
                <c:pt idx="209">
                  <c:v>16.991651999999998</c:v>
                </c:pt>
                <c:pt idx="210">
                  <c:v>20.245321000000001</c:v>
                </c:pt>
                <c:pt idx="211">
                  <c:v>23.509747000000001</c:v>
                </c:pt>
                <c:pt idx="212">
                  <c:v>26.781008</c:v>
                </c:pt>
                <c:pt idx="213">
                  <c:v>30.056850000000001</c:v>
                </c:pt>
                <c:pt idx="214">
                  <c:v>33.335937999999999</c:v>
                </c:pt>
                <c:pt idx="215">
                  <c:v>36.617400000000004</c:v>
                </c:pt>
                <c:pt idx="216">
                  <c:v>39.900649999999999</c:v>
                </c:pt>
                <c:pt idx="217">
                  <c:v>43.185270000000003</c:v>
                </c:pt>
                <c:pt idx="218">
                  <c:v>46.470993</c:v>
                </c:pt>
                <c:pt idx="219">
                  <c:v>49.757576</c:v>
                </c:pt>
                <c:pt idx="220">
                  <c:v>53.044849999999997</c:v>
                </c:pt>
                <c:pt idx="221">
                  <c:v>56.332737000000002</c:v>
                </c:pt>
                <c:pt idx="222">
                  <c:v>59.621110000000002</c:v>
                </c:pt>
                <c:pt idx="223">
                  <c:v>62.909866000000001</c:v>
                </c:pt>
                <c:pt idx="224">
                  <c:v>66.199005</c:v>
                </c:pt>
                <c:pt idx="225">
                  <c:v>69.488439999999997</c:v>
                </c:pt>
                <c:pt idx="226">
                  <c:v>72.778109999999998</c:v>
                </c:pt>
                <c:pt idx="227">
                  <c:v>76.068029999999993</c:v>
                </c:pt>
                <c:pt idx="228">
                  <c:v>79.358140000000006</c:v>
                </c:pt>
                <c:pt idx="229">
                  <c:v>82.648420000000002</c:v>
                </c:pt>
                <c:pt idx="230">
                  <c:v>85.938860000000005</c:v>
                </c:pt>
                <c:pt idx="231">
                  <c:v>89.229439999999997</c:v>
                </c:pt>
                <c:pt idx="232">
                  <c:v>92.520139999999998</c:v>
                </c:pt>
                <c:pt idx="233">
                  <c:v>95.810969999999998</c:v>
                </c:pt>
                <c:pt idx="234">
                  <c:v>99.101870000000005</c:v>
                </c:pt>
                <c:pt idx="235">
                  <c:v>102.39286</c:v>
                </c:pt>
                <c:pt idx="236">
                  <c:v>105.68395</c:v>
                </c:pt>
                <c:pt idx="237">
                  <c:v>108.9751</c:v>
                </c:pt>
                <c:pt idx="238">
                  <c:v>112.26631</c:v>
                </c:pt>
                <c:pt idx="239">
                  <c:v>115.55759999999999</c:v>
                </c:pt>
                <c:pt idx="240">
                  <c:v>118.84891</c:v>
                </c:pt>
                <c:pt idx="241">
                  <c:v>122.1403</c:v>
                </c:pt>
                <c:pt idx="242">
                  <c:v>125.43174999999999</c:v>
                </c:pt>
                <c:pt idx="243">
                  <c:v>128.72325000000001</c:v>
                </c:pt>
                <c:pt idx="244">
                  <c:v>132.01477</c:v>
                </c:pt>
                <c:pt idx="245">
                  <c:v>135.30634000000001</c:v>
                </c:pt>
                <c:pt idx="246">
                  <c:v>138.59789000000001</c:v>
                </c:pt>
                <c:pt idx="247">
                  <c:v>141.88954000000001</c:v>
                </c:pt>
                <c:pt idx="248">
                  <c:v>145.18119999999999</c:v>
                </c:pt>
                <c:pt idx="249">
                  <c:v>148.47291999999999</c:v>
                </c:pt>
                <c:pt idx="250">
                  <c:v>151.76463000000001</c:v>
                </c:pt>
                <c:pt idx="251">
                  <c:v>155.05634000000001</c:v>
                </c:pt>
                <c:pt idx="252">
                  <c:v>158.34809999999999</c:v>
                </c:pt>
                <c:pt idx="253">
                  <c:v>161.63988000000001</c:v>
                </c:pt>
                <c:pt idx="254">
                  <c:v>164.93170000000001</c:v>
                </c:pt>
                <c:pt idx="255">
                  <c:v>168.22353000000001</c:v>
                </c:pt>
                <c:pt idx="256">
                  <c:v>171.51536999999999</c:v>
                </c:pt>
                <c:pt idx="257">
                  <c:v>174.80718999999999</c:v>
                </c:pt>
                <c:pt idx="258">
                  <c:v>178.09906000000001</c:v>
                </c:pt>
                <c:pt idx="259">
                  <c:v>181.39098999999999</c:v>
                </c:pt>
                <c:pt idx="260">
                  <c:v>184.68288999999999</c:v>
                </c:pt>
                <c:pt idx="261">
                  <c:v>187.97484</c:v>
                </c:pt>
                <c:pt idx="262">
                  <c:v>191.26674</c:v>
                </c:pt>
                <c:pt idx="263">
                  <c:v>194.55867000000001</c:v>
                </c:pt>
                <c:pt idx="264">
                  <c:v>197.85059999999999</c:v>
                </c:pt>
                <c:pt idx="265">
                  <c:v>201.14259999999999</c:v>
                </c:pt>
                <c:pt idx="266">
                  <c:v>204.43457000000001</c:v>
                </c:pt>
                <c:pt idx="267">
                  <c:v>207.72659999999999</c:v>
                </c:pt>
                <c:pt idx="268">
                  <c:v>211.01858999999999</c:v>
                </c:pt>
                <c:pt idx="269">
                  <c:v>214.31059999999999</c:v>
                </c:pt>
                <c:pt idx="270">
                  <c:v>217.60256999999999</c:v>
                </c:pt>
                <c:pt idx="271">
                  <c:v>220.89462</c:v>
                </c:pt>
                <c:pt idx="272">
                  <c:v>224.18665999999999</c:v>
                </c:pt>
                <c:pt idx="273">
                  <c:v>227.47873000000001</c:v>
                </c:pt>
                <c:pt idx="274">
                  <c:v>230.77077</c:v>
                </c:pt>
                <c:pt idx="275">
                  <c:v>234.06276</c:v>
                </c:pt>
                <c:pt idx="276">
                  <c:v>237.35486</c:v>
                </c:pt>
                <c:pt idx="277">
                  <c:v>240.64693</c:v>
                </c:pt>
                <c:pt idx="278">
                  <c:v>243.93903</c:v>
                </c:pt>
                <c:pt idx="279">
                  <c:v>247.23111</c:v>
                </c:pt>
                <c:pt idx="280">
                  <c:v>250.52312000000001</c:v>
                </c:pt>
                <c:pt idx="281">
                  <c:v>253.81522000000001</c:v>
                </c:pt>
                <c:pt idx="282">
                  <c:v>257.10732999999999</c:v>
                </c:pt>
                <c:pt idx="283">
                  <c:v>260.39944000000003</c:v>
                </c:pt>
                <c:pt idx="284">
                  <c:v>263.69155999999998</c:v>
                </c:pt>
                <c:pt idx="285">
                  <c:v>266.98367000000002</c:v>
                </c:pt>
                <c:pt idx="286">
                  <c:v>270.2758</c:v>
                </c:pt>
                <c:pt idx="287">
                  <c:v>273.56796000000003</c:v>
                </c:pt>
                <c:pt idx="288">
                  <c:v>276.86007999999998</c:v>
                </c:pt>
                <c:pt idx="289">
                  <c:v>280.15219999999999</c:v>
                </c:pt>
                <c:pt idx="290">
                  <c:v>283.44434000000001</c:v>
                </c:pt>
                <c:pt idx="291">
                  <c:v>286.73642000000001</c:v>
                </c:pt>
                <c:pt idx="292">
                  <c:v>290.02852999999999</c:v>
                </c:pt>
                <c:pt idx="293">
                  <c:v>293.32067999999998</c:v>
                </c:pt>
                <c:pt idx="294">
                  <c:v>296.61282</c:v>
                </c:pt>
                <c:pt idx="295">
                  <c:v>299.90499999999997</c:v>
                </c:pt>
                <c:pt idx="296">
                  <c:v>303.19713999999999</c:v>
                </c:pt>
                <c:pt idx="297">
                  <c:v>306.48935</c:v>
                </c:pt>
                <c:pt idx="298">
                  <c:v>309.78149999999999</c:v>
                </c:pt>
                <c:pt idx="299">
                  <c:v>313.07369999999997</c:v>
                </c:pt>
                <c:pt idx="300">
                  <c:v>18.899504</c:v>
                </c:pt>
                <c:pt idx="301">
                  <c:v>15.652175</c:v>
                </c:pt>
                <c:pt idx="302">
                  <c:v>12.42853</c:v>
                </c:pt>
                <c:pt idx="303">
                  <c:v>9.2533550000000009</c:v>
                </c:pt>
                <c:pt idx="304">
                  <c:v>6.2015549999999999</c:v>
                </c:pt>
                <c:pt idx="305">
                  <c:v>3.6017315000000001</c:v>
                </c:pt>
                <c:pt idx="306">
                  <c:v>3.0272364999999999</c:v>
                </c:pt>
                <c:pt idx="307">
                  <c:v>5.1994540000000002</c:v>
                </c:pt>
                <c:pt idx="308">
                  <c:v>8.1598400000000009</c:v>
                </c:pt>
                <c:pt idx="309">
                  <c:v>11.305306</c:v>
                </c:pt>
                <c:pt idx="310">
                  <c:v>14.516045</c:v>
                </c:pt>
                <c:pt idx="311">
                  <c:v>17.756675999999999</c:v>
                </c:pt>
                <c:pt idx="312">
                  <c:v>21.013386000000001</c:v>
                </c:pt>
                <c:pt idx="313">
                  <c:v>24.279686000000002</c:v>
                </c:pt>
                <c:pt idx="314">
                  <c:v>27.552177</c:v>
                </c:pt>
                <c:pt idx="315">
                  <c:v>30.828890000000001</c:v>
                </c:pt>
                <c:pt idx="316">
                  <c:v>34.108604</c:v>
                </c:pt>
                <c:pt idx="317">
                  <c:v>37.390526000000001</c:v>
                </c:pt>
                <c:pt idx="318">
                  <c:v>40.674145000000003</c:v>
                </c:pt>
                <c:pt idx="319">
                  <c:v>43.959045000000003</c:v>
                </c:pt>
                <c:pt idx="320">
                  <c:v>47.244959999999999</c:v>
                </c:pt>
                <c:pt idx="321">
                  <c:v>50.531734</c:v>
                </c:pt>
                <c:pt idx="322">
                  <c:v>53.819180000000003</c:v>
                </c:pt>
                <c:pt idx="323">
                  <c:v>57.107162000000002</c:v>
                </c:pt>
                <c:pt idx="324">
                  <c:v>60.395645000000002</c:v>
                </c:pt>
                <c:pt idx="325">
                  <c:v>63.684513000000003</c:v>
                </c:pt>
                <c:pt idx="326">
                  <c:v>66.973693999999995</c:v>
                </c:pt>
                <c:pt idx="327">
                  <c:v>70.263199999999998</c:v>
                </c:pt>
                <c:pt idx="328">
                  <c:v>73.552930000000003</c:v>
                </c:pt>
                <c:pt idx="329">
                  <c:v>76.842895999999996</c:v>
                </c:pt>
                <c:pt idx="330">
                  <c:v>80.133039999999994</c:v>
                </c:pt>
                <c:pt idx="331">
                  <c:v>83.423370000000006</c:v>
                </c:pt>
                <c:pt idx="332">
                  <c:v>86.713849999999994</c:v>
                </c:pt>
                <c:pt idx="333">
                  <c:v>90.004469999999998</c:v>
                </c:pt>
                <c:pt idx="334">
                  <c:v>93.295199999999994</c:v>
                </c:pt>
                <c:pt idx="335">
                  <c:v>96.586020000000005</c:v>
                </c:pt>
                <c:pt idx="336">
                  <c:v>99.876959999999997</c:v>
                </c:pt>
                <c:pt idx="337">
                  <c:v>103.16798</c:v>
                </c:pt>
                <c:pt idx="338">
                  <c:v>106.45905999999999</c:v>
                </c:pt>
                <c:pt idx="339">
                  <c:v>109.750244</c:v>
                </c:pt>
                <c:pt idx="340">
                  <c:v>113.04145</c:v>
                </c:pt>
                <c:pt idx="341">
                  <c:v>116.33274</c:v>
                </c:pt>
                <c:pt idx="342">
                  <c:v>119.6241</c:v>
                </c:pt>
                <c:pt idx="343">
                  <c:v>122.91552</c:v>
                </c:pt>
                <c:pt idx="344">
                  <c:v>126.20698</c:v>
                </c:pt>
                <c:pt idx="345">
                  <c:v>129.49847</c:v>
                </c:pt>
                <c:pt idx="346">
                  <c:v>132.78996000000001</c:v>
                </c:pt>
                <c:pt idx="347">
                  <c:v>136.08153999999999</c:v>
                </c:pt>
                <c:pt idx="348">
                  <c:v>139.37316999999999</c:v>
                </c:pt>
                <c:pt idx="349">
                  <c:v>142.66480999999999</c:v>
                </c:pt>
                <c:pt idx="350">
                  <c:v>145.95648</c:v>
                </c:pt>
                <c:pt idx="351">
                  <c:v>149.24814000000001</c:v>
                </c:pt>
                <c:pt idx="352">
                  <c:v>152.53986</c:v>
                </c:pt>
                <c:pt idx="353">
                  <c:v>155.83160000000001</c:v>
                </c:pt>
                <c:pt idx="354">
                  <c:v>159.1234</c:v>
                </c:pt>
                <c:pt idx="355">
                  <c:v>162.41519</c:v>
                </c:pt>
                <c:pt idx="356">
                  <c:v>165.70699999999999</c:v>
                </c:pt>
                <c:pt idx="357">
                  <c:v>168.99879999999999</c:v>
                </c:pt>
                <c:pt idx="358">
                  <c:v>172.29062999999999</c:v>
                </c:pt>
                <c:pt idx="359">
                  <c:v>175.58251999999999</c:v>
                </c:pt>
                <c:pt idx="360">
                  <c:v>178.87440000000001</c:v>
                </c:pt>
                <c:pt idx="361">
                  <c:v>182.16632000000001</c:v>
                </c:pt>
                <c:pt idx="362">
                  <c:v>185.45819</c:v>
                </c:pt>
                <c:pt idx="363">
                  <c:v>188.7501</c:v>
                </c:pt>
                <c:pt idx="364">
                  <c:v>192.04202000000001</c:v>
                </c:pt>
                <c:pt idx="365">
                  <c:v>195.334</c:v>
                </c:pt>
                <c:pt idx="366">
                  <c:v>198.62595999999999</c:v>
                </c:pt>
                <c:pt idx="367">
                  <c:v>201.91797</c:v>
                </c:pt>
                <c:pt idx="368">
                  <c:v>205.20993000000001</c:v>
                </c:pt>
                <c:pt idx="369">
                  <c:v>208.50192000000001</c:v>
                </c:pt>
                <c:pt idx="370">
                  <c:v>211.79387</c:v>
                </c:pt>
                <c:pt idx="371">
                  <c:v>215.08590000000001</c:v>
                </c:pt>
                <c:pt idx="372">
                  <c:v>218.37792999999999</c:v>
                </c:pt>
                <c:pt idx="373">
                  <c:v>221.66998000000001</c:v>
                </c:pt>
                <c:pt idx="374">
                  <c:v>224.96202</c:v>
                </c:pt>
                <c:pt idx="375">
                  <c:v>228.25400999999999</c:v>
                </c:pt>
                <c:pt idx="376">
                  <c:v>231.5461</c:v>
                </c:pt>
                <c:pt idx="377">
                  <c:v>234.83815000000001</c:v>
                </c:pt>
                <c:pt idx="378">
                  <c:v>238.13023000000001</c:v>
                </c:pt>
                <c:pt idx="379">
                  <c:v>241.42230000000001</c:v>
                </c:pt>
                <c:pt idx="380">
                  <c:v>244.71431999999999</c:v>
                </c:pt>
                <c:pt idx="381">
                  <c:v>248.00640000000001</c:v>
                </c:pt>
                <c:pt idx="382">
                  <c:v>251.29848000000001</c:v>
                </c:pt>
                <c:pt idx="383">
                  <c:v>254.59059999999999</c:v>
                </c:pt>
                <c:pt idx="384">
                  <c:v>257.88272000000001</c:v>
                </c:pt>
                <c:pt idx="385">
                  <c:v>261.17484000000002</c:v>
                </c:pt>
                <c:pt idx="386">
                  <c:v>264.46695</c:v>
                </c:pt>
                <c:pt idx="387">
                  <c:v>267.75909999999999</c:v>
                </c:pt>
                <c:pt idx="388">
                  <c:v>271.05119999999999</c:v>
                </c:pt>
                <c:pt idx="389">
                  <c:v>274.34332000000001</c:v>
                </c:pt>
                <c:pt idx="390">
                  <c:v>277.63547</c:v>
                </c:pt>
                <c:pt idx="391">
                  <c:v>280.92752000000002</c:v>
                </c:pt>
                <c:pt idx="392">
                  <c:v>284.21967000000001</c:v>
                </c:pt>
                <c:pt idx="393">
                  <c:v>287.51177999999999</c:v>
                </c:pt>
                <c:pt idx="394">
                  <c:v>290.80392000000001</c:v>
                </c:pt>
                <c:pt idx="395">
                  <c:v>294.09609999999998</c:v>
                </c:pt>
                <c:pt idx="396">
                  <c:v>297.38824</c:v>
                </c:pt>
                <c:pt idx="397">
                  <c:v>300.68042000000003</c:v>
                </c:pt>
                <c:pt idx="398">
                  <c:v>303.97255999999999</c:v>
                </c:pt>
                <c:pt idx="399">
                  <c:v>307.26477</c:v>
                </c:pt>
                <c:pt idx="400">
                  <c:v>24.658445</c:v>
                </c:pt>
                <c:pt idx="401">
                  <c:v>21.391286999999998</c:v>
                </c:pt>
                <c:pt idx="402">
                  <c:v>18.133223000000001</c:v>
                </c:pt>
                <c:pt idx="403">
                  <c:v>14.890224999999999</c:v>
                </c:pt>
                <c:pt idx="404">
                  <c:v>11.674859</c:v>
                </c:pt>
                <c:pt idx="405">
                  <c:v>8.5184719999999992</c:v>
                </c:pt>
                <c:pt idx="406">
                  <c:v>5.5231233</c:v>
                </c:pt>
                <c:pt idx="407">
                  <c:v>3.1818073</c:v>
                </c:pt>
                <c:pt idx="408">
                  <c:v>3.3795533</c:v>
                </c:pt>
                <c:pt idx="409">
                  <c:v>5.8649196999999997</c:v>
                </c:pt>
                <c:pt idx="410">
                  <c:v>8.8911029999999993</c:v>
                </c:pt>
                <c:pt idx="411">
                  <c:v>12.057551</c:v>
                </c:pt>
                <c:pt idx="412">
                  <c:v>15.277308</c:v>
                </c:pt>
                <c:pt idx="413">
                  <c:v>18.522575</c:v>
                </c:pt>
                <c:pt idx="414">
                  <c:v>21.781965</c:v>
                </c:pt>
                <c:pt idx="415">
                  <c:v>25.049966999999999</c:v>
                </c:pt>
                <c:pt idx="416">
                  <c:v>28.323596999999999</c:v>
                </c:pt>
                <c:pt idx="417">
                  <c:v>31.601099000000001</c:v>
                </c:pt>
                <c:pt idx="418">
                  <c:v>34.881405000000001</c:v>
                </c:pt>
                <c:pt idx="419">
                  <c:v>38.163772999999999</c:v>
                </c:pt>
                <c:pt idx="420">
                  <c:v>41.447693000000001</c:v>
                </c:pt>
                <c:pt idx="421">
                  <c:v>44.732875999999997</c:v>
                </c:pt>
                <c:pt idx="422">
                  <c:v>48.019024000000002</c:v>
                </c:pt>
                <c:pt idx="423">
                  <c:v>51.305942999999999</c:v>
                </c:pt>
                <c:pt idx="424">
                  <c:v>54.593536</c:v>
                </c:pt>
                <c:pt idx="425">
                  <c:v>57.881656999999997</c:v>
                </c:pt>
                <c:pt idx="426">
                  <c:v>61.170208000000002</c:v>
                </c:pt>
                <c:pt idx="427">
                  <c:v>64.45917</c:v>
                </c:pt>
                <c:pt idx="428">
                  <c:v>67.748435999999998</c:v>
                </c:pt>
                <c:pt idx="429">
                  <c:v>71.037980000000005</c:v>
                </c:pt>
                <c:pt idx="430">
                  <c:v>74.327780000000004</c:v>
                </c:pt>
                <c:pt idx="431">
                  <c:v>77.617789999999999</c:v>
                </c:pt>
                <c:pt idx="432">
                  <c:v>80.908000000000001</c:v>
                </c:pt>
                <c:pt idx="433">
                  <c:v>84.198363999999998</c:v>
                </c:pt>
                <c:pt idx="434">
                  <c:v>87.488870000000006</c:v>
                </c:pt>
                <c:pt idx="435">
                  <c:v>90.779494999999997</c:v>
                </c:pt>
                <c:pt idx="436">
                  <c:v>94.070260000000005</c:v>
                </c:pt>
                <c:pt idx="437">
                  <c:v>97.36112</c:v>
                </c:pt>
                <c:pt idx="438">
                  <c:v>100.65206000000001</c:v>
                </c:pt>
                <c:pt idx="439">
                  <c:v>103.94311</c:v>
                </c:pt>
                <c:pt idx="440">
                  <c:v>107.23419</c:v>
                </c:pt>
                <c:pt idx="441">
                  <c:v>110.525375</c:v>
                </c:pt>
                <c:pt idx="442">
                  <c:v>113.81663500000001</c:v>
                </c:pt>
                <c:pt idx="443">
                  <c:v>117.107956</c:v>
                </c:pt>
                <c:pt idx="444">
                  <c:v>120.39933000000001</c:v>
                </c:pt>
                <c:pt idx="445">
                  <c:v>123.69074000000001</c:v>
                </c:pt>
                <c:pt idx="446">
                  <c:v>126.98217</c:v>
                </c:pt>
                <c:pt idx="447">
                  <c:v>130.27368000000001</c:v>
                </c:pt>
                <c:pt idx="448">
                  <c:v>133.56523000000001</c:v>
                </c:pt>
                <c:pt idx="449">
                  <c:v>136.85683</c:v>
                </c:pt>
                <c:pt idx="450">
                  <c:v>140.14841999999999</c:v>
                </c:pt>
                <c:pt idx="451">
                  <c:v>143.44003000000001</c:v>
                </c:pt>
                <c:pt idx="452">
                  <c:v>146.73169999999999</c:v>
                </c:pt>
                <c:pt idx="453">
                  <c:v>150.02341999999999</c:v>
                </c:pt>
                <c:pt idx="454">
                  <c:v>153.31515999999999</c:v>
                </c:pt>
                <c:pt idx="455">
                  <c:v>156.60692</c:v>
                </c:pt>
                <c:pt idx="456">
                  <c:v>159.89868000000001</c:v>
                </c:pt>
                <c:pt idx="457">
                  <c:v>163.19044</c:v>
                </c:pt>
                <c:pt idx="458">
                  <c:v>166.48227</c:v>
                </c:pt>
                <c:pt idx="459">
                  <c:v>169.77411000000001</c:v>
                </c:pt>
                <c:pt idx="460">
                  <c:v>173.06595999999999</c:v>
                </c:pt>
                <c:pt idx="461">
                  <c:v>176.35785000000001</c:v>
                </c:pt>
                <c:pt idx="462">
                  <c:v>179.6497</c:v>
                </c:pt>
                <c:pt idx="463">
                  <c:v>182.94158999999999</c:v>
                </c:pt>
                <c:pt idx="464">
                  <c:v>186.23348999999999</c:v>
                </c:pt>
                <c:pt idx="465">
                  <c:v>189.52545000000001</c:v>
                </c:pt>
                <c:pt idx="466">
                  <c:v>192.81738000000001</c:v>
                </c:pt>
                <c:pt idx="467">
                  <c:v>196.10936000000001</c:v>
                </c:pt>
                <c:pt idx="468">
                  <c:v>199.40132</c:v>
                </c:pt>
                <c:pt idx="469">
                  <c:v>202.69329999999999</c:v>
                </c:pt>
                <c:pt idx="470">
                  <c:v>205.98521</c:v>
                </c:pt>
                <c:pt idx="471">
                  <c:v>209.27724000000001</c:v>
                </c:pt>
                <c:pt idx="472">
                  <c:v>212.56924000000001</c:v>
                </c:pt>
                <c:pt idx="473">
                  <c:v>215.86127999999999</c:v>
                </c:pt>
                <c:pt idx="474">
                  <c:v>219.1533</c:v>
                </c:pt>
                <c:pt idx="475">
                  <c:v>222.44528</c:v>
                </c:pt>
                <c:pt idx="476">
                  <c:v>225.73734999999999</c:v>
                </c:pt>
                <c:pt idx="477">
                  <c:v>229.02939000000001</c:v>
                </c:pt>
                <c:pt idx="478">
                  <c:v>232.32147000000001</c:v>
                </c:pt>
                <c:pt idx="479">
                  <c:v>235.61353</c:v>
                </c:pt>
                <c:pt idx="480">
                  <c:v>238.90553</c:v>
                </c:pt>
                <c:pt idx="481">
                  <c:v>242.19759999999999</c:v>
                </c:pt>
                <c:pt idx="482">
                  <c:v>245.48966999999999</c:v>
                </c:pt>
                <c:pt idx="483">
                  <c:v>248.78178</c:v>
                </c:pt>
                <c:pt idx="484">
                  <c:v>252.07387</c:v>
                </c:pt>
                <c:pt idx="485">
                  <c:v>255.36600000000001</c:v>
                </c:pt>
                <c:pt idx="486">
                  <c:v>258.65807999999998</c:v>
                </c:pt>
                <c:pt idx="487">
                  <c:v>261.95022999999998</c:v>
                </c:pt>
                <c:pt idx="488">
                  <c:v>265.24234000000001</c:v>
                </c:pt>
                <c:pt idx="489">
                  <c:v>268.53444999999999</c:v>
                </c:pt>
                <c:pt idx="490">
                  <c:v>271.82657</c:v>
                </c:pt>
                <c:pt idx="491">
                  <c:v>275.11862000000002</c:v>
                </c:pt>
                <c:pt idx="492">
                  <c:v>278.41073999999998</c:v>
                </c:pt>
                <c:pt idx="493">
                  <c:v>281.70287999999999</c:v>
                </c:pt>
                <c:pt idx="494">
                  <c:v>284.99502999999999</c:v>
                </c:pt>
                <c:pt idx="495">
                  <c:v>288.28717</c:v>
                </c:pt>
                <c:pt idx="496">
                  <c:v>291.57929999999999</c:v>
                </c:pt>
                <c:pt idx="497">
                  <c:v>294.87150000000003</c:v>
                </c:pt>
                <c:pt idx="498">
                  <c:v>298.16363999999999</c:v>
                </c:pt>
                <c:pt idx="499">
                  <c:v>301.45580000000001</c:v>
                </c:pt>
                <c:pt idx="500">
                  <c:v>30.436495000000001</c:v>
                </c:pt>
                <c:pt idx="501">
                  <c:v>27.160212000000001</c:v>
                </c:pt>
                <c:pt idx="502">
                  <c:v>23.888335999999999</c:v>
                </c:pt>
                <c:pt idx="503">
                  <c:v>20.622961</c:v>
                </c:pt>
                <c:pt idx="504">
                  <c:v>17.367751999999999</c:v>
                </c:pt>
                <c:pt idx="505">
                  <c:v>14.129742</c:v>
                </c:pt>
                <c:pt idx="506">
                  <c:v>10.924237</c:v>
                </c:pt>
                <c:pt idx="507">
                  <c:v>7.7914560000000002</c:v>
                </c:pt>
                <c:pt idx="508">
                  <c:v>4.8737130000000004</c:v>
                </c:pt>
                <c:pt idx="509">
                  <c:v>2.9116776</c:v>
                </c:pt>
                <c:pt idx="510">
                  <c:v>3.8576016000000002</c:v>
                </c:pt>
                <c:pt idx="511">
                  <c:v>6.5545983000000003</c:v>
                </c:pt>
                <c:pt idx="512">
                  <c:v>9.6292829999999991</c:v>
                </c:pt>
                <c:pt idx="513">
                  <c:v>12.812557999999999</c:v>
                </c:pt>
                <c:pt idx="514">
                  <c:v>16.039909999999999</c:v>
                </c:pt>
                <c:pt idx="515">
                  <c:v>19.289228000000001</c:v>
                </c:pt>
                <c:pt idx="516">
                  <c:v>22.551020000000001</c:v>
                </c:pt>
                <c:pt idx="517">
                  <c:v>25.820547000000001</c:v>
                </c:pt>
                <c:pt idx="518">
                  <c:v>29.095231999999999</c:v>
                </c:pt>
                <c:pt idx="519">
                  <c:v>32.373480000000001</c:v>
                </c:pt>
                <c:pt idx="520">
                  <c:v>35.654297</c:v>
                </c:pt>
                <c:pt idx="521">
                  <c:v>38.937083999999999</c:v>
                </c:pt>
                <c:pt idx="522">
                  <c:v>42.221344000000002</c:v>
                </c:pt>
                <c:pt idx="523">
                  <c:v>45.506743999999998</c:v>
                </c:pt>
                <c:pt idx="524">
                  <c:v>48.793101999999998</c:v>
                </c:pt>
                <c:pt idx="525">
                  <c:v>52.080204000000002</c:v>
                </c:pt>
                <c:pt idx="526">
                  <c:v>55.367905</c:v>
                </c:pt>
                <c:pt idx="527">
                  <c:v>58.656146999999997</c:v>
                </c:pt>
                <c:pt idx="528">
                  <c:v>61.944797999999999</c:v>
                </c:pt>
                <c:pt idx="529">
                  <c:v>65.233825999999993</c:v>
                </c:pt>
                <c:pt idx="530">
                  <c:v>68.523160000000004</c:v>
                </c:pt>
                <c:pt idx="531">
                  <c:v>71.812780000000004</c:v>
                </c:pt>
                <c:pt idx="532">
                  <c:v>75.102639999999994</c:v>
                </c:pt>
                <c:pt idx="533">
                  <c:v>78.392709999999994</c:v>
                </c:pt>
                <c:pt idx="534">
                  <c:v>81.682945000000004</c:v>
                </c:pt>
                <c:pt idx="535">
                  <c:v>84.973330000000004</c:v>
                </c:pt>
                <c:pt idx="536">
                  <c:v>88.26388</c:v>
                </c:pt>
                <c:pt idx="537">
                  <c:v>91.554540000000003</c:v>
                </c:pt>
                <c:pt idx="538">
                  <c:v>94.845309999999998</c:v>
                </c:pt>
                <c:pt idx="539">
                  <c:v>98.136210000000005</c:v>
                </c:pt>
                <c:pt idx="540">
                  <c:v>101.42715</c:v>
                </c:pt>
                <c:pt idx="541">
                  <c:v>104.7182</c:v>
                </c:pt>
                <c:pt idx="542">
                  <c:v>108.00933999999999</c:v>
                </c:pt>
                <c:pt idx="543">
                  <c:v>111.30055</c:v>
                </c:pt>
                <c:pt idx="544">
                  <c:v>114.591835</c:v>
                </c:pt>
                <c:pt idx="545">
                  <c:v>117.88315</c:v>
                </c:pt>
                <c:pt idx="546">
                  <c:v>121.17449000000001</c:v>
                </c:pt>
                <c:pt idx="547">
                  <c:v>124.46593</c:v>
                </c:pt>
                <c:pt idx="548">
                  <c:v>127.75740999999999</c:v>
                </c:pt>
                <c:pt idx="549">
                  <c:v>131.04893000000001</c:v>
                </c:pt>
                <c:pt idx="550">
                  <c:v>134.34047000000001</c:v>
                </c:pt>
                <c:pt idx="551">
                  <c:v>137.63202000000001</c:v>
                </c:pt>
                <c:pt idx="552">
                  <c:v>140.92365000000001</c:v>
                </c:pt>
                <c:pt idx="553">
                  <c:v>144.21530000000001</c:v>
                </c:pt>
                <c:pt idx="554">
                  <c:v>147.50700000000001</c:v>
                </c:pt>
                <c:pt idx="555">
                  <c:v>150.79872</c:v>
                </c:pt>
                <c:pt idx="556">
                  <c:v>154.09044</c:v>
                </c:pt>
                <c:pt idx="557">
                  <c:v>157.38217</c:v>
                </c:pt>
                <c:pt idx="558">
                  <c:v>160.67393000000001</c:v>
                </c:pt>
                <c:pt idx="559">
                  <c:v>163.96575999999999</c:v>
                </c:pt>
                <c:pt idx="560">
                  <c:v>167.25757999999999</c:v>
                </c:pt>
                <c:pt idx="561">
                  <c:v>170.54944</c:v>
                </c:pt>
                <c:pt idx="562">
                  <c:v>173.84126000000001</c:v>
                </c:pt>
                <c:pt idx="563">
                  <c:v>177.13312999999999</c:v>
                </c:pt>
                <c:pt idx="564">
                  <c:v>180.42499000000001</c:v>
                </c:pt>
                <c:pt idx="565">
                  <c:v>183.71691999999999</c:v>
                </c:pt>
                <c:pt idx="566">
                  <c:v>187.00882999999999</c:v>
                </c:pt>
                <c:pt idx="567">
                  <c:v>190.30080000000001</c:v>
                </c:pt>
                <c:pt idx="568">
                  <c:v>193.59272999999999</c:v>
                </c:pt>
                <c:pt idx="569">
                  <c:v>196.88469000000001</c:v>
                </c:pt>
                <c:pt idx="570">
                  <c:v>200.17660000000001</c:v>
                </c:pt>
                <c:pt idx="571">
                  <c:v>203.46860000000001</c:v>
                </c:pt>
                <c:pt idx="572">
                  <c:v>206.76059000000001</c:v>
                </c:pt>
                <c:pt idx="573">
                  <c:v>210.05260999999999</c:v>
                </c:pt>
                <c:pt idx="574">
                  <c:v>213.34460000000001</c:v>
                </c:pt>
                <c:pt idx="575">
                  <c:v>216.63658000000001</c:v>
                </c:pt>
                <c:pt idx="576">
                  <c:v>219.92863</c:v>
                </c:pt>
                <c:pt idx="577">
                  <c:v>223.22066000000001</c:v>
                </c:pt>
                <c:pt idx="578">
                  <c:v>226.51273</c:v>
                </c:pt>
                <c:pt idx="579">
                  <c:v>229.80475999999999</c:v>
                </c:pt>
                <c:pt idx="580">
                  <c:v>233.09675999999999</c:v>
                </c:pt>
                <c:pt idx="581">
                  <c:v>236.38881000000001</c:v>
                </c:pt>
                <c:pt idx="582">
                  <c:v>239.68088</c:v>
                </c:pt>
                <c:pt idx="583">
                  <c:v>242.97298000000001</c:v>
                </c:pt>
                <c:pt idx="584">
                  <c:v>246.26506000000001</c:v>
                </c:pt>
                <c:pt idx="585">
                  <c:v>249.55717000000001</c:v>
                </c:pt>
                <c:pt idx="586">
                  <c:v>252.84925999999999</c:v>
                </c:pt>
                <c:pt idx="587">
                  <c:v>256.14139999999998</c:v>
                </c:pt>
                <c:pt idx="588">
                  <c:v>259.43349999999998</c:v>
                </c:pt>
                <c:pt idx="589">
                  <c:v>262.72561999999999</c:v>
                </c:pt>
                <c:pt idx="590">
                  <c:v>266.01769999999999</c:v>
                </c:pt>
                <c:pt idx="591">
                  <c:v>269.30975000000001</c:v>
                </c:pt>
                <c:pt idx="592">
                  <c:v>272.60187000000002</c:v>
                </c:pt>
                <c:pt idx="593">
                  <c:v>275.89400000000001</c:v>
                </c:pt>
                <c:pt idx="594">
                  <c:v>279.18612999999999</c:v>
                </c:pt>
                <c:pt idx="595">
                  <c:v>282.47829999999999</c:v>
                </c:pt>
                <c:pt idx="596">
                  <c:v>285.77042</c:v>
                </c:pt>
                <c:pt idx="597">
                  <c:v>289.06259999999997</c:v>
                </c:pt>
                <c:pt idx="598">
                  <c:v>292.35473999999999</c:v>
                </c:pt>
                <c:pt idx="599">
                  <c:v>295.64690000000002</c:v>
                </c:pt>
                <c:pt idx="600">
                  <c:v>36.224505999999998</c:v>
                </c:pt>
                <c:pt idx="601">
                  <c:v>32.943289999999998</c:v>
                </c:pt>
                <c:pt idx="602">
                  <c:v>29.664539999999999</c:v>
                </c:pt>
                <c:pt idx="603">
                  <c:v>26.389154000000001</c:v>
                </c:pt>
                <c:pt idx="604">
                  <c:v>23.118577999999999</c:v>
                </c:pt>
                <c:pt idx="605">
                  <c:v>19.855183</c:v>
                </c:pt>
                <c:pt idx="606">
                  <c:v>16.603207000000001</c:v>
                </c:pt>
                <c:pt idx="607">
                  <c:v>13.370979</c:v>
                </c:pt>
                <c:pt idx="608">
                  <c:v>10.177336</c:v>
                </c:pt>
                <c:pt idx="609">
                  <c:v>7.0747312999999998</c:v>
                </c:pt>
                <c:pt idx="610">
                  <c:v>4.2665959999999998</c:v>
                </c:pt>
                <c:pt idx="611">
                  <c:v>2.834492</c:v>
                </c:pt>
                <c:pt idx="612">
                  <c:v>4.4207890000000001</c:v>
                </c:pt>
                <c:pt idx="613">
                  <c:v>7.2615967000000001</c:v>
                </c:pt>
                <c:pt idx="614">
                  <c:v>10.372882000000001</c:v>
                </c:pt>
                <c:pt idx="615">
                  <c:v>13.56986</c:v>
                </c:pt>
                <c:pt idx="616">
                  <c:v>16.803692000000002</c:v>
                </c:pt>
                <c:pt idx="617">
                  <c:v>20.056550000000001</c:v>
                </c:pt>
                <c:pt idx="618">
                  <c:v>23.320495999999999</c:v>
                </c:pt>
                <c:pt idx="619">
                  <c:v>26.591426999999999</c:v>
                </c:pt>
                <c:pt idx="620">
                  <c:v>29.867035000000001</c:v>
                </c:pt>
                <c:pt idx="621">
                  <c:v>33.145977000000002</c:v>
                </c:pt>
                <c:pt idx="622">
                  <c:v>36.427321999999997</c:v>
                </c:pt>
                <c:pt idx="623">
                  <c:v>39.710464000000002</c:v>
                </c:pt>
                <c:pt idx="624">
                  <c:v>42.99503</c:v>
                </c:pt>
                <c:pt idx="625">
                  <c:v>46.28069</c:v>
                </c:pt>
                <c:pt idx="626">
                  <c:v>49.567207000000003</c:v>
                </c:pt>
                <c:pt idx="627">
                  <c:v>52.854477000000003</c:v>
                </c:pt>
                <c:pt idx="628">
                  <c:v>56.142310000000002</c:v>
                </c:pt>
                <c:pt idx="629">
                  <c:v>59.43065</c:v>
                </c:pt>
                <c:pt idx="630">
                  <c:v>62.7194</c:v>
                </c:pt>
                <c:pt idx="631">
                  <c:v>66.008514000000005</c:v>
                </c:pt>
                <c:pt idx="632">
                  <c:v>69.297920000000005</c:v>
                </c:pt>
                <c:pt idx="633">
                  <c:v>72.587609999999998</c:v>
                </c:pt>
                <c:pt idx="634">
                  <c:v>75.877510000000001</c:v>
                </c:pt>
                <c:pt idx="635">
                  <c:v>79.167599999999993</c:v>
                </c:pt>
                <c:pt idx="636">
                  <c:v>82.457890000000006</c:v>
                </c:pt>
                <c:pt idx="637">
                  <c:v>85.748320000000007</c:v>
                </c:pt>
                <c:pt idx="638">
                  <c:v>89.038880000000006</c:v>
                </c:pt>
                <c:pt idx="639">
                  <c:v>92.329580000000007</c:v>
                </c:pt>
                <c:pt idx="640">
                  <c:v>95.620350000000002</c:v>
                </c:pt>
                <c:pt idx="641">
                  <c:v>98.911249999999995</c:v>
                </c:pt>
                <c:pt idx="642">
                  <c:v>102.20226</c:v>
                </c:pt>
                <c:pt idx="643">
                  <c:v>105.49335000000001</c:v>
                </c:pt>
                <c:pt idx="644">
                  <c:v>108.78451</c:v>
                </c:pt>
                <c:pt idx="645">
                  <c:v>112.07572</c:v>
                </c:pt>
                <c:pt idx="646">
                  <c:v>115.36696999999999</c:v>
                </c:pt>
                <c:pt idx="647">
                  <c:v>118.65831</c:v>
                </c:pt>
                <c:pt idx="648">
                  <c:v>121.949715</c:v>
                </c:pt>
                <c:pt idx="649">
                  <c:v>125.241165</c:v>
                </c:pt>
                <c:pt idx="650">
                  <c:v>128.53263999999999</c:v>
                </c:pt>
                <c:pt idx="651">
                  <c:v>131.82413</c:v>
                </c:pt>
                <c:pt idx="652">
                  <c:v>135.11568</c:v>
                </c:pt>
                <c:pt idx="653">
                  <c:v>138.40728999999999</c:v>
                </c:pt>
                <c:pt idx="654">
                  <c:v>141.69892999999999</c:v>
                </c:pt>
                <c:pt idx="655">
                  <c:v>144.9906</c:v>
                </c:pt>
                <c:pt idx="656">
                  <c:v>148.28228999999999</c:v>
                </c:pt>
                <c:pt idx="657">
                  <c:v>151.57396</c:v>
                </c:pt>
                <c:pt idx="658">
                  <c:v>154.86569</c:v>
                </c:pt>
                <c:pt idx="659">
                  <c:v>158.15746999999999</c:v>
                </c:pt>
                <c:pt idx="660">
                  <c:v>161.44926000000001</c:v>
                </c:pt>
                <c:pt idx="661">
                  <c:v>164.74107000000001</c:v>
                </c:pt>
                <c:pt idx="662">
                  <c:v>168.03287</c:v>
                </c:pt>
                <c:pt idx="663">
                  <c:v>171.32470000000001</c:v>
                </c:pt>
                <c:pt idx="664">
                  <c:v>174.61654999999999</c:v>
                </c:pt>
                <c:pt idx="665">
                  <c:v>177.90844999999999</c:v>
                </c:pt>
                <c:pt idx="666">
                  <c:v>181.20033000000001</c:v>
                </c:pt>
                <c:pt idx="667">
                  <c:v>184.49227999999999</c:v>
                </c:pt>
                <c:pt idx="668">
                  <c:v>187.78417999999999</c:v>
                </c:pt>
                <c:pt idx="669">
                  <c:v>191.07611</c:v>
                </c:pt>
                <c:pt idx="670">
                  <c:v>194.36801</c:v>
                </c:pt>
                <c:pt idx="671">
                  <c:v>197.65998999999999</c:v>
                </c:pt>
                <c:pt idx="672">
                  <c:v>200.95195000000001</c:v>
                </c:pt>
                <c:pt idx="673">
                  <c:v>204.24396999999999</c:v>
                </c:pt>
                <c:pt idx="674">
                  <c:v>207.53595000000001</c:v>
                </c:pt>
                <c:pt idx="675">
                  <c:v>210.8279</c:v>
                </c:pt>
                <c:pt idx="676">
                  <c:v>214.11993000000001</c:v>
                </c:pt>
                <c:pt idx="677">
                  <c:v>217.41195999999999</c:v>
                </c:pt>
                <c:pt idx="678">
                  <c:v>220.70400000000001</c:v>
                </c:pt>
                <c:pt idx="679">
                  <c:v>223.99602999999999</c:v>
                </c:pt>
                <c:pt idx="680">
                  <c:v>227.28801000000001</c:v>
                </c:pt>
                <c:pt idx="681">
                  <c:v>230.58005</c:v>
                </c:pt>
                <c:pt idx="682">
                  <c:v>233.87209999999999</c:v>
                </c:pt>
                <c:pt idx="683">
                  <c:v>237.16419999999999</c:v>
                </c:pt>
                <c:pt idx="684">
                  <c:v>240.45626999999999</c:v>
                </c:pt>
                <c:pt idx="685">
                  <c:v>243.74836999999999</c:v>
                </c:pt>
                <c:pt idx="686">
                  <c:v>247.04043999999999</c:v>
                </c:pt>
                <c:pt idx="687">
                  <c:v>250.33255</c:v>
                </c:pt>
                <c:pt idx="688">
                  <c:v>253.62465</c:v>
                </c:pt>
                <c:pt idx="689">
                  <c:v>256.91674999999998</c:v>
                </c:pt>
                <c:pt idx="690">
                  <c:v>260.20882999999998</c:v>
                </c:pt>
                <c:pt idx="691">
                  <c:v>263.5009</c:v>
                </c:pt>
                <c:pt idx="692">
                  <c:v>266.79300000000001</c:v>
                </c:pt>
                <c:pt idx="693">
                  <c:v>270.08510000000001</c:v>
                </c:pt>
                <c:pt idx="694">
                  <c:v>273.37723</c:v>
                </c:pt>
                <c:pt idx="695">
                  <c:v>276.66937000000001</c:v>
                </c:pt>
                <c:pt idx="696">
                  <c:v>279.96152000000001</c:v>
                </c:pt>
                <c:pt idx="697">
                  <c:v>283.25366000000002</c:v>
                </c:pt>
                <c:pt idx="698">
                  <c:v>286.54579999999999</c:v>
                </c:pt>
                <c:pt idx="699">
                  <c:v>289.83794999999998</c:v>
                </c:pt>
                <c:pt idx="700">
                  <c:v>42.018360000000001</c:v>
                </c:pt>
                <c:pt idx="701">
                  <c:v>38.734188000000003</c:v>
                </c:pt>
                <c:pt idx="702">
                  <c:v>35.451523000000002</c:v>
                </c:pt>
                <c:pt idx="703">
                  <c:v>32.170822000000001</c:v>
                </c:pt>
                <c:pt idx="704">
                  <c:v>28.892762999999999</c:v>
                </c:pt>
                <c:pt idx="705">
                  <c:v>25.618357</c:v>
                </c:pt>
                <c:pt idx="706">
                  <c:v>22.349209999999999</c:v>
                </c:pt>
                <c:pt idx="707">
                  <c:v>19.088024000000001</c:v>
                </c:pt>
                <c:pt idx="708">
                  <c:v>15.839715</c:v>
                </c:pt>
                <c:pt idx="709">
                  <c:v>12.614243500000001</c:v>
                </c:pt>
                <c:pt idx="710">
                  <c:v>9.4350389999999997</c:v>
                </c:pt>
                <c:pt idx="711">
                  <c:v>6.3717579999999998</c:v>
                </c:pt>
                <c:pt idx="712">
                  <c:v>3.7225044</c:v>
                </c:pt>
                <c:pt idx="713">
                  <c:v>2.9653578</c:v>
                </c:pt>
                <c:pt idx="714">
                  <c:v>5.0406427000000003</c:v>
                </c:pt>
                <c:pt idx="715">
                  <c:v>7.9813103999999999</c:v>
                </c:pt>
                <c:pt idx="716">
                  <c:v>11.120837999999999</c:v>
                </c:pt>
                <c:pt idx="717">
                  <c:v>14.329098</c:v>
                </c:pt>
                <c:pt idx="718">
                  <c:v>17.568497000000001</c:v>
                </c:pt>
                <c:pt idx="719">
                  <c:v>20.824490000000001</c:v>
                </c:pt>
                <c:pt idx="720">
                  <c:v>24.090333999999999</c:v>
                </c:pt>
                <c:pt idx="721">
                  <c:v>27.362545000000001</c:v>
                </c:pt>
                <c:pt idx="722">
                  <c:v>30.639057000000001</c:v>
                </c:pt>
                <c:pt idx="723">
                  <c:v>33.918602</c:v>
                </c:pt>
                <c:pt idx="724">
                  <c:v>37.200429999999997</c:v>
                </c:pt>
                <c:pt idx="725">
                  <c:v>40.483955000000002</c:v>
                </c:pt>
                <c:pt idx="726">
                  <c:v>43.768771999999998</c:v>
                </c:pt>
                <c:pt idx="727">
                  <c:v>47.054665</c:v>
                </c:pt>
                <c:pt idx="728">
                  <c:v>50.341372999999997</c:v>
                </c:pt>
                <c:pt idx="729">
                  <c:v>53.628776999999999</c:v>
                </c:pt>
                <c:pt idx="730">
                  <c:v>56.916744000000001</c:v>
                </c:pt>
                <c:pt idx="731">
                  <c:v>60.205193000000001</c:v>
                </c:pt>
                <c:pt idx="732">
                  <c:v>63.494038000000003</c:v>
                </c:pt>
                <c:pt idx="733">
                  <c:v>66.783230000000003</c:v>
                </c:pt>
                <c:pt idx="734">
                  <c:v>70.072710000000001</c:v>
                </c:pt>
                <c:pt idx="735">
                  <c:v>73.362433999999993</c:v>
                </c:pt>
                <c:pt idx="736">
                  <c:v>76.6524</c:v>
                </c:pt>
                <c:pt idx="737">
                  <c:v>79.942535000000007</c:v>
                </c:pt>
                <c:pt idx="738">
                  <c:v>83.232833999999997</c:v>
                </c:pt>
                <c:pt idx="739">
                  <c:v>86.523309999999995</c:v>
                </c:pt>
                <c:pt idx="740">
                  <c:v>89.813869999999994</c:v>
                </c:pt>
                <c:pt idx="741">
                  <c:v>93.104600000000005</c:v>
                </c:pt>
                <c:pt idx="742">
                  <c:v>96.395439999999994</c:v>
                </c:pt>
                <c:pt idx="743">
                  <c:v>99.686369999999997</c:v>
                </c:pt>
                <c:pt idx="744">
                  <c:v>102.9774</c:v>
                </c:pt>
                <c:pt idx="745">
                  <c:v>106.268486</c:v>
                </c:pt>
                <c:pt idx="746">
                  <c:v>109.55962</c:v>
                </c:pt>
                <c:pt idx="747">
                  <c:v>112.85086</c:v>
                </c:pt>
                <c:pt idx="748">
                  <c:v>116.14216999999999</c:v>
                </c:pt>
                <c:pt idx="749">
                  <c:v>119.43353</c:v>
                </c:pt>
                <c:pt idx="750">
                  <c:v>122.72492</c:v>
                </c:pt>
                <c:pt idx="751">
                  <c:v>126.016335</c:v>
                </c:pt>
                <c:pt idx="752">
                  <c:v>129.30783</c:v>
                </c:pt>
                <c:pt idx="753">
                  <c:v>132.59936999999999</c:v>
                </c:pt>
                <c:pt idx="754">
                  <c:v>135.89095</c:v>
                </c:pt>
                <c:pt idx="755">
                  <c:v>139.18256</c:v>
                </c:pt>
                <c:pt idx="756">
                  <c:v>142.47417999999999</c:v>
                </c:pt>
                <c:pt idx="757">
                  <c:v>145.76581999999999</c:v>
                </c:pt>
                <c:pt idx="758">
                  <c:v>149.05751000000001</c:v>
                </c:pt>
                <c:pt idx="759">
                  <c:v>152.34924000000001</c:v>
                </c:pt>
                <c:pt idx="760">
                  <c:v>155.64099999999999</c:v>
                </c:pt>
                <c:pt idx="761">
                  <c:v>158.93277</c:v>
                </c:pt>
                <c:pt idx="762">
                  <c:v>162.22452999999999</c:v>
                </c:pt>
                <c:pt idx="763">
                  <c:v>165.51634000000001</c:v>
                </c:pt>
                <c:pt idx="764">
                  <c:v>168.80815000000001</c:v>
                </c:pt>
                <c:pt idx="765">
                  <c:v>172.10002</c:v>
                </c:pt>
                <c:pt idx="766">
                  <c:v>175.39187999999999</c:v>
                </c:pt>
                <c:pt idx="767">
                  <c:v>178.68378000000001</c:v>
                </c:pt>
                <c:pt idx="768">
                  <c:v>181.97568000000001</c:v>
                </c:pt>
                <c:pt idx="769">
                  <c:v>185.26758000000001</c:v>
                </c:pt>
                <c:pt idx="770">
                  <c:v>188.55945</c:v>
                </c:pt>
                <c:pt idx="771">
                  <c:v>191.85140999999999</c:v>
                </c:pt>
                <c:pt idx="772">
                  <c:v>195.14337</c:v>
                </c:pt>
                <c:pt idx="773">
                  <c:v>198.43535</c:v>
                </c:pt>
                <c:pt idx="774">
                  <c:v>201.72730999999999</c:v>
                </c:pt>
                <c:pt idx="775">
                  <c:v>205.01926</c:v>
                </c:pt>
                <c:pt idx="776">
                  <c:v>208.31128000000001</c:v>
                </c:pt>
                <c:pt idx="777">
                  <c:v>211.60327000000001</c:v>
                </c:pt>
                <c:pt idx="778">
                  <c:v>214.89530999999999</c:v>
                </c:pt>
                <c:pt idx="779">
                  <c:v>218.18732</c:v>
                </c:pt>
                <c:pt idx="780">
                  <c:v>221.47927999999999</c:v>
                </c:pt>
                <c:pt idx="781">
                  <c:v>224.77132</c:v>
                </c:pt>
                <c:pt idx="782">
                  <c:v>228.06335000000001</c:v>
                </c:pt>
                <c:pt idx="783">
                  <c:v>231.35543999999999</c:v>
                </c:pt>
                <c:pt idx="784">
                  <c:v>234.64748</c:v>
                </c:pt>
                <c:pt idx="785">
                  <c:v>237.93958000000001</c:v>
                </c:pt>
                <c:pt idx="786">
                  <c:v>241.23164</c:v>
                </c:pt>
                <c:pt idx="787">
                  <c:v>244.52374</c:v>
                </c:pt>
                <c:pt idx="788">
                  <c:v>247.81583000000001</c:v>
                </c:pt>
                <c:pt idx="789">
                  <c:v>251.10791</c:v>
                </c:pt>
                <c:pt idx="790">
                  <c:v>254.4</c:v>
                </c:pt>
                <c:pt idx="791">
                  <c:v>257.69204999999999</c:v>
                </c:pt>
                <c:pt idx="792">
                  <c:v>260.98415999999997</c:v>
                </c:pt>
                <c:pt idx="793">
                  <c:v>264.27625</c:v>
                </c:pt>
                <c:pt idx="794">
                  <c:v>267.5684</c:v>
                </c:pt>
                <c:pt idx="795">
                  <c:v>270.86052999999998</c:v>
                </c:pt>
                <c:pt idx="796">
                  <c:v>274.15262000000001</c:v>
                </c:pt>
                <c:pt idx="797">
                  <c:v>277.44479999999999</c:v>
                </c:pt>
                <c:pt idx="798">
                  <c:v>280.73689999999999</c:v>
                </c:pt>
                <c:pt idx="799">
                  <c:v>284.02908000000002</c:v>
                </c:pt>
                <c:pt idx="800">
                  <c:v>47.815936999999998</c:v>
                </c:pt>
                <c:pt idx="801">
                  <c:v>44.529845999999999</c:v>
                </c:pt>
                <c:pt idx="802">
                  <c:v>41.244750000000003</c:v>
                </c:pt>
                <c:pt idx="803">
                  <c:v>37.960895999999998</c:v>
                </c:pt>
                <c:pt idx="804">
                  <c:v>34.678642000000004</c:v>
                </c:pt>
                <c:pt idx="805">
                  <c:v>31.398496999999999</c:v>
                </c:pt>
                <c:pt idx="806">
                  <c:v>28.121191</c:v>
                </c:pt>
                <c:pt idx="807">
                  <c:v>24.847850000000001</c:v>
                </c:pt>
                <c:pt idx="808">
                  <c:v>21.580276000000001</c:v>
                </c:pt>
                <c:pt idx="809">
                  <c:v>18.321566000000001</c:v>
                </c:pt>
                <c:pt idx="810">
                  <c:v>15.077446999999999</c:v>
                </c:pt>
                <c:pt idx="811">
                  <c:v>11.859916</c:v>
                </c:pt>
                <c:pt idx="812">
                  <c:v>8.6985089999999996</c:v>
                </c:pt>
                <c:pt idx="813">
                  <c:v>5.6876407000000002</c:v>
                </c:pt>
                <c:pt idx="814">
                  <c:v>3.2730467000000001</c:v>
                </c:pt>
                <c:pt idx="815">
                  <c:v>3.2794618999999998</c:v>
                </c:pt>
                <c:pt idx="816">
                  <c:v>5.6987189999999996</c:v>
                </c:pt>
                <c:pt idx="817">
                  <c:v>8.7105859999999993</c:v>
                </c:pt>
                <c:pt idx="818">
                  <c:v>11.872322</c:v>
                </c:pt>
                <c:pt idx="819">
                  <c:v>15.089999000000001</c:v>
                </c:pt>
                <c:pt idx="820">
                  <c:v>18.334173</c:v>
                </c:pt>
                <c:pt idx="821">
                  <c:v>21.592945</c:v>
                </c:pt>
                <c:pt idx="822">
                  <c:v>24.86055</c:v>
                </c:pt>
                <c:pt idx="823">
                  <c:v>28.133891999999999</c:v>
                </c:pt>
                <c:pt idx="824">
                  <c:v>31.411221999999999</c:v>
                </c:pt>
                <c:pt idx="825">
                  <c:v>34.691383000000002</c:v>
                </c:pt>
                <c:pt idx="826">
                  <c:v>37.973624999999998</c:v>
                </c:pt>
                <c:pt idx="827">
                  <c:v>41.257496000000003</c:v>
                </c:pt>
                <c:pt idx="828">
                  <c:v>44.542586999999997</c:v>
                </c:pt>
                <c:pt idx="829">
                  <c:v>47.828682000000001</c:v>
                </c:pt>
                <c:pt idx="830">
                  <c:v>51.115569999999998</c:v>
                </c:pt>
                <c:pt idx="831">
                  <c:v>54.403122000000003</c:v>
                </c:pt>
                <c:pt idx="832">
                  <c:v>57.691215999999997</c:v>
                </c:pt>
                <c:pt idx="833">
                  <c:v>60.979773999999999</c:v>
                </c:pt>
                <c:pt idx="834">
                  <c:v>64.268690000000007</c:v>
                </c:pt>
                <c:pt idx="835">
                  <c:v>67.557945000000004</c:v>
                </c:pt>
                <c:pt idx="836">
                  <c:v>70.847496000000007</c:v>
                </c:pt>
                <c:pt idx="837">
                  <c:v>74.137280000000004</c:v>
                </c:pt>
                <c:pt idx="838">
                  <c:v>77.427260000000004</c:v>
                </c:pt>
                <c:pt idx="839">
                  <c:v>80.717460000000003</c:v>
                </c:pt>
                <c:pt idx="840">
                  <c:v>84.007773999999998</c:v>
                </c:pt>
                <c:pt idx="841">
                  <c:v>87.298270000000002</c:v>
                </c:pt>
                <c:pt idx="842">
                  <c:v>90.588909999999998</c:v>
                </c:pt>
                <c:pt idx="843">
                  <c:v>93.879679999999993</c:v>
                </c:pt>
                <c:pt idx="844">
                  <c:v>97.170540000000003</c:v>
                </c:pt>
                <c:pt idx="845">
                  <c:v>100.46149</c:v>
                </c:pt>
                <c:pt idx="846">
                  <c:v>103.75248000000001</c:v>
                </c:pt>
                <c:pt idx="847">
                  <c:v>107.0436</c:v>
                </c:pt>
                <c:pt idx="848">
                  <c:v>110.3348</c:v>
                </c:pt>
                <c:pt idx="849">
                  <c:v>113.62606</c:v>
                </c:pt>
                <c:pt idx="850">
                  <c:v>116.91736</c:v>
                </c:pt>
                <c:pt idx="851">
                  <c:v>120.20869</c:v>
                </c:pt>
                <c:pt idx="852">
                  <c:v>123.50009</c:v>
                </c:pt>
                <c:pt idx="853">
                  <c:v>126.79156500000001</c:v>
                </c:pt>
                <c:pt idx="854">
                  <c:v>130.08308</c:v>
                </c:pt>
                <c:pt idx="855">
                  <c:v>133.37463</c:v>
                </c:pt>
                <c:pt idx="856">
                  <c:v>136.6662</c:v>
                </c:pt>
                <c:pt idx="857">
                  <c:v>139.95778000000001</c:v>
                </c:pt>
                <c:pt idx="858">
                  <c:v>143.24941999999999</c:v>
                </c:pt>
                <c:pt idx="859">
                  <c:v>146.54109</c:v>
                </c:pt>
                <c:pt idx="860">
                  <c:v>149.83280999999999</c:v>
                </c:pt>
                <c:pt idx="861">
                  <c:v>153.12454</c:v>
                </c:pt>
                <c:pt idx="862">
                  <c:v>156.41625999999999</c:v>
                </c:pt>
                <c:pt idx="863">
                  <c:v>159.70802</c:v>
                </c:pt>
                <c:pt idx="864">
                  <c:v>162.99979999999999</c:v>
                </c:pt>
                <c:pt idx="865">
                  <c:v>166.29164</c:v>
                </c:pt>
                <c:pt idx="866">
                  <c:v>169.58348000000001</c:v>
                </c:pt>
                <c:pt idx="867">
                  <c:v>172.87535</c:v>
                </c:pt>
                <c:pt idx="868">
                  <c:v>176.16720000000001</c:v>
                </c:pt>
                <c:pt idx="869">
                  <c:v>179.45909</c:v>
                </c:pt>
                <c:pt idx="870">
                  <c:v>182.75094999999999</c:v>
                </c:pt>
                <c:pt idx="871">
                  <c:v>186.04288</c:v>
                </c:pt>
                <c:pt idx="872">
                  <c:v>189.33481</c:v>
                </c:pt>
                <c:pt idx="873">
                  <c:v>192.62676999999999</c:v>
                </c:pt>
                <c:pt idx="874">
                  <c:v>195.91872000000001</c:v>
                </c:pt>
                <c:pt idx="875">
                  <c:v>199.21063000000001</c:v>
                </c:pt>
                <c:pt idx="876">
                  <c:v>202.50264000000001</c:v>
                </c:pt>
                <c:pt idx="877">
                  <c:v>205.79462000000001</c:v>
                </c:pt>
                <c:pt idx="878">
                  <c:v>209.08662000000001</c:v>
                </c:pt>
                <c:pt idx="879">
                  <c:v>212.37862999999999</c:v>
                </c:pt>
                <c:pt idx="880">
                  <c:v>215.67058</c:v>
                </c:pt>
                <c:pt idx="881">
                  <c:v>218.96260000000001</c:v>
                </c:pt>
                <c:pt idx="882">
                  <c:v>222.25461999999999</c:v>
                </c:pt>
                <c:pt idx="883">
                  <c:v>225.54669000000001</c:v>
                </c:pt>
                <c:pt idx="884">
                  <c:v>228.83873</c:v>
                </c:pt>
                <c:pt idx="885">
                  <c:v>232.13079999999999</c:v>
                </c:pt>
                <c:pt idx="886">
                  <c:v>235.42286999999999</c:v>
                </c:pt>
                <c:pt idx="887">
                  <c:v>238.71496999999999</c:v>
                </c:pt>
                <c:pt idx="888">
                  <c:v>242.00702999999999</c:v>
                </c:pt>
                <c:pt idx="889">
                  <c:v>245.29910000000001</c:v>
                </c:pt>
                <c:pt idx="890">
                  <c:v>248.59117000000001</c:v>
                </c:pt>
                <c:pt idx="891">
                  <c:v>251.88320999999999</c:v>
                </c:pt>
                <c:pt idx="892">
                  <c:v>255.17529999999999</c:v>
                </c:pt>
                <c:pt idx="893">
                  <c:v>258.4674</c:v>
                </c:pt>
                <c:pt idx="894">
                  <c:v>261.7595</c:v>
                </c:pt>
                <c:pt idx="895">
                  <c:v>265.05164000000002</c:v>
                </c:pt>
                <c:pt idx="896">
                  <c:v>268.34375</c:v>
                </c:pt>
                <c:pt idx="897">
                  <c:v>271.63589999999999</c:v>
                </c:pt>
                <c:pt idx="898">
                  <c:v>274.928</c:v>
                </c:pt>
                <c:pt idx="899">
                  <c:v>278.22014999999999</c:v>
                </c:pt>
                <c:pt idx="900">
                  <c:v>53.616030000000002</c:v>
                </c:pt>
                <c:pt idx="901">
                  <c:v>50.328629999999997</c:v>
                </c:pt>
                <c:pt idx="902">
                  <c:v>47.041912000000004</c:v>
                </c:pt>
                <c:pt idx="903">
                  <c:v>43.756034999999997</c:v>
                </c:pt>
                <c:pt idx="904">
                  <c:v>40.471203000000003</c:v>
                </c:pt>
                <c:pt idx="905">
                  <c:v>37.187686999999997</c:v>
                </c:pt>
                <c:pt idx="906">
                  <c:v>33.905880000000003</c:v>
                </c:pt>
                <c:pt idx="907">
                  <c:v>30.626328000000001</c:v>
                </c:pt>
                <c:pt idx="908">
                  <c:v>27.349834000000001</c:v>
                </c:pt>
                <c:pt idx="909">
                  <c:v>24.077662</c:v>
                </c:pt>
                <c:pt idx="910">
                  <c:v>20.811828999999999</c:v>
                </c:pt>
                <c:pt idx="911">
                  <c:v>17.555890000000002</c:v>
                </c:pt>
                <c:pt idx="912">
                  <c:v>14.316579000000001</c:v>
                </c:pt>
                <c:pt idx="913">
                  <c:v>11.108487999999999</c:v>
                </c:pt>
                <c:pt idx="914">
                  <c:v>7.9693750000000003</c:v>
                </c:pt>
                <c:pt idx="915">
                  <c:v>5.030087</c:v>
                </c:pt>
                <c:pt idx="916">
                  <c:v>2.9616053</c:v>
                </c:pt>
                <c:pt idx="917">
                  <c:v>3.7308034999999999</c:v>
                </c:pt>
                <c:pt idx="918">
                  <c:v>6.3832040000000001</c:v>
                </c:pt>
                <c:pt idx="919">
                  <c:v>9.4472280000000008</c:v>
                </c:pt>
                <c:pt idx="920">
                  <c:v>12.626678</c:v>
                </c:pt>
                <c:pt idx="921">
                  <c:v>15.852289000000001</c:v>
                </c:pt>
                <c:pt idx="922">
                  <c:v>19.100666</c:v>
                </c:pt>
                <c:pt idx="923">
                  <c:v>22.361874</c:v>
                </c:pt>
                <c:pt idx="924">
                  <c:v>25.631060000000002</c:v>
                </c:pt>
                <c:pt idx="925">
                  <c:v>28.905484999999999</c:v>
                </c:pt>
                <c:pt idx="926">
                  <c:v>32.183540000000001</c:v>
                </c:pt>
                <c:pt idx="927">
                  <c:v>35.464255999999999</c:v>
                </c:pt>
                <c:pt idx="928">
                  <c:v>38.746920000000003</c:v>
                </c:pt>
                <c:pt idx="929">
                  <c:v>42.031097000000003</c:v>
                </c:pt>
                <c:pt idx="930">
                  <c:v>45.316451999999998</c:v>
                </c:pt>
                <c:pt idx="931">
                  <c:v>48.602756999999997</c:v>
                </c:pt>
                <c:pt idx="932">
                  <c:v>51.889816000000003</c:v>
                </c:pt>
                <c:pt idx="933">
                  <c:v>55.177512999999998</c:v>
                </c:pt>
                <c:pt idx="934">
                  <c:v>58.465713999999998</c:v>
                </c:pt>
                <c:pt idx="935">
                  <c:v>61.754339999999999</c:v>
                </c:pt>
                <c:pt idx="936">
                  <c:v>65.043369999999996</c:v>
                </c:pt>
                <c:pt idx="937">
                  <c:v>68.332695000000001</c:v>
                </c:pt>
                <c:pt idx="938">
                  <c:v>71.622280000000003</c:v>
                </c:pt>
                <c:pt idx="939">
                  <c:v>74.912125000000003</c:v>
                </c:pt>
                <c:pt idx="940">
                  <c:v>78.202129999999997</c:v>
                </c:pt>
                <c:pt idx="941">
                  <c:v>81.492360000000005</c:v>
                </c:pt>
                <c:pt idx="942">
                  <c:v>84.782759999999996</c:v>
                </c:pt>
                <c:pt idx="943">
                  <c:v>88.073300000000003</c:v>
                </c:pt>
                <c:pt idx="944">
                  <c:v>91.363975999999994</c:v>
                </c:pt>
                <c:pt idx="945">
                  <c:v>94.654750000000007</c:v>
                </c:pt>
                <c:pt idx="946">
                  <c:v>97.945589999999996</c:v>
                </c:pt>
                <c:pt idx="947">
                  <c:v>101.236565</c:v>
                </c:pt>
                <c:pt idx="948">
                  <c:v>104.527626</c:v>
                </c:pt>
                <c:pt idx="949">
                  <c:v>107.81877</c:v>
                </c:pt>
                <c:pt idx="950">
                  <c:v>111.10997</c:v>
                </c:pt>
                <c:pt idx="951">
                  <c:v>114.40119</c:v>
                </c:pt>
                <c:pt idx="952">
                  <c:v>117.69251</c:v>
                </c:pt>
                <c:pt idx="953">
                  <c:v>120.98389400000001</c:v>
                </c:pt>
                <c:pt idx="954">
                  <c:v>124.27533</c:v>
                </c:pt>
                <c:pt idx="955">
                  <c:v>127.56681</c:v>
                </c:pt>
                <c:pt idx="956">
                  <c:v>130.85830000000001</c:v>
                </c:pt>
                <c:pt idx="957">
                  <c:v>134.14983000000001</c:v>
                </c:pt>
                <c:pt idx="958">
                  <c:v>137.44139999999999</c:v>
                </c:pt>
                <c:pt idx="959">
                  <c:v>140.73304999999999</c:v>
                </c:pt>
                <c:pt idx="960">
                  <c:v>144.0247</c:v>
                </c:pt>
                <c:pt idx="961">
                  <c:v>147.31639000000001</c:v>
                </c:pt>
                <c:pt idx="962">
                  <c:v>150.60805999999999</c:v>
                </c:pt>
                <c:pt idx="963">
                  <c:v>153.89977999999999</c:v>
                </c:pt>
                <c:pt idx="964">
                  <c:v>157.19153</c:v>
                </c:pt>
                <c:pt idx="965">
                  <c:v>160.48331999999999</c:v>
                </c:pt>
                <c:pt idx="966">
                  <c:v>163.77511999999999</c:v>
                </c:pt>
                <c:pt idx="967">
                  <c:v>167.06697</c:v>
                </c:pt>
                <c:pt idx="968">
                  <c:v>170.3588</c:v>
                </c:pt>
                <c:pt idx="969">
                  <c:v>173.65065000000001</c:v>
                </c:pt>
                <c:pt idx="970">
                  <c:v>176.94246999999999</c:v>
                </c:pt>
                <c:pt idx="971">
                  <c:v>180.23438999999999</c:v>
                </c:pt>
                <c:pt idx="972">
                  <c:v>183.52628999999999</c:v>
                </c:pt>
                <c:pt idx="973">
                  <c:v>186.81822</c:v>
                </c:pt>
                <c:pt idx="974">
                  <c:v>190.11015</c:v>
                </c:pt>
                <c:pt idx="975">
                  <c:v>193.40205</c:v>
                </c:pt>
                <c:pt idx="976">
                  <c:v>196.69403</c:v>
                </c:pt>
                <c:pt idx="977">
                  <c:v>199.98599999999999</c:v>
                </c:pt>
                <c:pt idx="978">
                  <c:v>203.27798000000001</c:v>
                </c:pt>
                <c:pt idx="979">
                  <c:v>206.56997999999999</c:v>
                </c:pt>
                <c:pt idx="980">
                  <c:v>209.86190999999999</c:v>
                </c:pt>
                <c:pt idx="981">
                  <c:v>213.15392</c:v>
                </c:pt>
                <c:pt idx="982">
                  <c:v>216.44592</c:v>
                </c:pt>
                <c:pt idx="983">
                  <c:v>219.73797999999999</c:v>
                </c:pt>
                <c:pt idx="984">
                  <c:v>223.03</c:v>
                </c:pt>
                <c:pt idx="985">
                  <c:v>226.32207</c:v>
                </c:pt>
                <c:pt idx="986">
                  <c:v>229.61410000000001</c:v>
                </c:pt>
                <c:pt idx="987">
                  <c:v>232.90619000000001</c:v>
                </c:pt>
                <c:pt idx="988">
                  <c:v>236.19824</c:v>
                </c:pt>
                <c:pt idx="989">
                  <c:v>239.49030999999999</c:v>
                </c:pt>
                <c:pt idx="990">
                  <c:v>242.78237999999999</c:v>
                </c:pt>
                <c:pt idx="991">
                  <c:v>246.0744</c:v>
                </c:pt>
                <c:pt idx="992">
                  <c:v>249.36649</c:v>
                </c:pt>
                <c:pt idx="993">
                  <c:v>252.65857</c:v>
                </c:pt>
                <c:pt idx="994">
                  <c:v>255.95065</c:v>
                </c:pt>
                <c:pt idx="995">
                  <c:v>259.24279999999999</c:v>
                </c:pt>
                <c:pt idx="996">
                  <c:v>262.53489999999999</c:v>
                </c:pt>
                <c:pt idx="997">
                  <c:v>265.82702999999998</c:v>
                </c:pt>
                <c:pt idx="998">
                  <c:v>269.11914000000002</c:v>
                </c:pt>
                <c:pt idx="999">
                  <c:v>272.41131999999999</c:v>
                </c:pt>
                <c:pt idx="1000">
                  <c:v>59.417895999999999</c:v>
                </c:pt>
                <c:pt idx="1001">
                  <c:v>56.129562</c:v>
                </c:pt>
                <c:pt idx="1002">
                  <c:v>52.841720000000002</c:v>
                </c:pt>
                <c:pt idx="1003">
                  <c:v>49.554465999999998</c:v>
                </c:pt>
                <c:pt idx="1004">
                  <c:v>46.26793</c:v>
                </c:pt>
                <c:pt idx="1005">
                  <c:v>42.982277000000003</c:v>
                </c:pt>
                <c:pt idx="1006">
                  <c:v>39.697727</c:v>
                </c:pt>
                <c:pt idx="1007">
                  <c:v>36.414580000000001</c:v>
                </c:pt>
                <c:pt idx="1008">
                  <c:v>33.133243999999998</c:v>
                </c:pt>
                <c:pt idx="1009">
                  <c:v>29.854331999999999</c:v>
                </c:pt>
                <c:pt idx="1010">
                  <c:v>26.578720000000001</c:v>
                </c:pt>
                <c:pt idx="1011">
                  <c:v>23.307815999999999</c:v>
                </c:pt>
                <c:pt idx="1012">
                  <c:v>20.043904999999999</c:v>
                </c:pt>
                <c:pt idx="1013">
                  <c:v>16.791103</c:v>
                </c:pt>
                <c:pt idx="1014">
                  <c:v>13.557373999999999</c:v>
                </c:pt>
                <c:pt idx="1015">
                  <c:v>10.3606</c:v>
                </c:pt>
                <c:pt idx="1016">
                  <c:v>7.2498389999999997</c:v>
                </c:pt>
                <c:pt idx="1017">
                  <c:v>4.4109907000000002</c:v>
                </c:pt>
                <c:pt idx="1018">
                  <c:v>2.8340622999999998</c:v>
                </c:pt>
                <c:pt idx="1019">
                  <c:v>4.2761607000000001</c:v>
                </c:pt>
                <c:pt idx="1020">
                  <c:v>7.0864263000000003</c:v>
                </c:pt>
                <c:pt idx="1021">
                  <c:v>10.189610500000001</c:v>
                </c:pt>
                <c:pt idx="1022">
                  <c:v>13.383471999999999</c:v>
                </c:pt>
                <c:pt idx="1023">
                  <c:v>16.615784000000001</c:v>
                </c:pt>
                <c:pt idx="1024">
                  <c:v>19.867830000000001</c:v>
                </c:pt>
                <c:pt idx="1025">
                  <c:v>23.131266</c:v>
                </c:pt>
                <c:pt idx="1026">
                  <c:v>26.401845999999999</c:v>
                </c:pt>
                <c:pt idx="1027">
                  <c:v>29.677257999999998</c:v>
                </c:pt>
                <c:pt idx="1028">
                  <c:v>32.956012999999999</c:v>
                </c:pt>
                <c:pt idx="1029">
                  <c:v>36.237231999999999</c:v>
                </c:pt>
                <c:pt idx="1030">
                  <c:v>39.520294</c:v>
                </c:pt>
                <c:pt idx="1031">
                  <c:v>42.804780000000001</c:v>
                </c:pt>
                <c:pt idx="1032">
                  <c:v>46.090384999999998</c:v>
                </c:pt>
                <c:pt idx="1033">
                  <c:v>49.376883999999997</c:v>
                </c:pt>
                <c:pt idx="1034">
                  <c:v>52.664099999999998</c:v>
                </c:pt>
                <c:pt idx="1035">
                  <c:v>55.951903999999999</c:v>
                </c:pt>
                <c:pt idx="1036">
                  <c:v>59.240229999999997</c:v>
                </c:pt>
                <c:pt idx="1037">
                  <c:v>62.528956999999998</c:v>
                </c:pt>
                <c:pt idx="1038">
                  <c:v>65.818029999999993</c:v>
                </c:pt>
                <c:pt idx="1039">
                  <c:v>69.107439999999997</c:v>
                </c:pt>
                <c:pt idx="1040">
                  <c:v>72.397064</c:v>
                </c:pt>
                <c:pt idx="1041">
                  <c:v>75.686949999999996</c:v>
                </c:pt>
                <c:pt idx="1042">
                  <c:v>78.977050000000006</c:v>
                </c:pt>
                <c:pt idx="1043">
                  <c:v>82.267334000000005</c:v>
                </c:pt>
                <c:pt idx="1044">
                  <c:v>85.557770000000005</c:v>
                </c:pt>
                <c:pt idx="1045">
                  <c:v>88.848330000000004</c:v>
                </c:pt>
                <c:pt idx="1046">
                  <c:v>92.138985000000005</c:v>
                </c:pt>
                <c:pt idx="1047">
                  <c:v>95.429789999999997</c:v>
                </c:pt>
                <c:pt idx="1048">
                  <c:v>98.720699999999994</c:v>
                </c:pt>
                <c:pt idx="1049">
                  <c:v>102.0117</c:v>
                </c:pt>
                <c:pt idx="1050">
                  <c:v>105.30277</c:v>
                </c:pt>
                <c:pt idx="1051">
                  <c:v>108.59388</c:v>
                </c:pt>
                <c:pt idx="1052">
                  <c:v>111.88509000000001</c:v>
                </c:pt>
                <c:pt idx="1053">
                  <c:v>115.176384</c:v>
                </c:pt>
                <c:pt idx="1054">
                  <c:v>118.46772</c:v>
                </c:pt>
                <c:pt idx="1055">
                  <c:v>121.75912</c:v>
                </c:pt>
                <c:pt idx="1056">
                  <c:v>125.050545</c:v>
                </c:pt>
                <c:pt idx="1057">
                  <c:v>128.34200000000001</c:v>
                </c:pt>
                <c:pt idx="1058">
                  <c:v>131.63351</c:v>
                </c:pt>
                <c:pt idx="1059">
                  <c:v>134.92508000000001</c:v>
                </c:pt>
                <c:pt idx="1060">
                  <c:v>138.21669</c:v>
                </c:pt>
                <c:pt idx="1061">
                  <c:v>141.50832</c:v>
                </c:pt>
                <c:pt idx="1062">
                  <c:v>144.79993999999999</c:v>
                </c:pt>
                <c:pt idx="1063">
                  <c:v>148.09163000000001</c:v>
                </c:pt>
                <c:pt idx="1064">
                  <c:v>151.38332</c:v>
                </c:pt>
                <c:pt idx="1065">
                  <c:v>154.67508000000001</c:v>
                </c:pt>
                <c:pt idx="1066">
                  <c:v>157.96683999999999</c:v>
                </c:pt>
                <c:pt idx="1067">
                  <c:v>161.25864999999999</c:v>
                </c:pt>
                <c:pt idx="1068">
                  <c:v>164.55045000000001</c:v>
                </c:pt>
                <c:pt idx="1069">
                  <c:v>167.84227000000001</c:v>
                </c:pt>
                <c:pt idx="1070">
                  <c:v>171.13406000000001</c:v>
                </c:pt>
                <c:pt idx="1071">
                  <c:v>174.42592999999999</c:v>
                </c:pt>
                <c:pt idx="1072">
                  <c:v>177.71781999999999</c:v>
                </c:pt>
                <c:pt idx="1073">
                  <c:v>181.00973999999999</c:v>
                </c:pt>
                <c:pt idx="1074">
                  <c:v>184.30162000000001</c:v>
                </c:pt>
                <c:pt idx="1075">
                  <c:v>187.59349</c:v>
                </c:pt>
                <c:pt idx="1076">
                  <c:v>190.88544999999999</c:v>
                </c:pt>
                <c:pt idx="1077">
                  <c:v>194.17740000000001</c:v>
                </c:pt>
                <c:pt idx="1078">
                  <c:v>197.46938</c:v>
                </c:pt>
                <c:pt idx="1079">
                  <c:v>200.76133999999999</c:v>
                </c:pt>
                <c:pt idx="1080">
                  <c:v>204.05327</c:v>
                </c:pt>
                <c:pt idx="1081">
                  <c:v>207.34524999999999</c:v>
                </c:pt>
                <c:pt idx="1082">
                  <c:v>210.63723999999999</c:v>
                </c:pt>
                <c:pt idx="1083">
                  <c:v>213.92928000000001</c:v>
                </c:pt>
                <c:pt idx="1084">
                  <c:v>217.22130000000001</c:v>
                </c:pt>
                <c:pt idx="1085">
                  <c:v>220.51334</c:v>
                </c:pt>
                <c:pt idx="1086">
                  <c:v>223.80537000000001</c:v>
                </c:pt>
                <c:pt idx="1087">
                  <c:v>227.09744000000001</c:v>
                </c:pt>
                <c:pt idx="1088">
                  <c:v>230.3895</c:v>
                </c:pt>
                <c:pt idx="1089">
                  <c:v>233.68153000000001</c:v>
                </c:pt>
                <c:pt idx="1090">
                  <c:v>236.97359</c:v>
                </c:pt>
                <c:pt idx="1091">
                  <c:v>240.26560000000001</c:v>
                </c:pt>
                <c:pt idx="1092">
                  <c:v>243.55768</c:v>
                </c:pt>
                <c:pt idx="1093">
                  <c:v>246.84975</c:v>
                </c:pt>
                <c:pt idx="1094">
                  <c:v>250.14183</c:v>
                </c:pt>
                <c:pt idx="1095">
                  <c:v>253.43396000000001</c:v>
                </c:pt>
                <c:pt idx="1096">
                  <c:v>256.72604000000001</c:v>
                </c:pt>
                <c:pt idx="1097">
                  <c:v>260.01819999999998</c:v>
                </c:pt>
                <c:pt idx="1098">
                  <c:v>263.31027</c:v>
                </c:pt>
                <c:pt idx="1099">
                  <c:v>266.60242</c:v>
                </c:pt>
                <c:pt idx="1100">
                  <c:v>65.221080000000001</c:v>
                </c:pt>
                <c:pt idx="1101">
                  <c:v>61.932049999999997</c:v>
                </c:pt>
                <c:pt idx="1102">
                  <c:v>58.643386999999997</c:v>
                </c:pt>
                <c:pt idx="1103">
                  <c:v>55.355156000000001</c:v>
                </c:pt>
                <c:pt idx="1104">
                  <c:v>52.067439999999998</c:v>
                </c:pt>
                <c:pt idx="1105">
                  <c:v>48.780346000000002</c:v>
                </c:pt>
                <c:pt idx="1106">
                  <c:v>45.494002999999999</c:v>
                </c:pt>
                <c:pt idx="1107">
                  <c:v>42.208587999999999</c:v>
                </c:pt>
                <c:pt idx="1108">
                  <c:v>38.924334999999999</c:v>
                </c:pt>
                <c:pt idx="1109">
                  <c:v>35.641579999999998</c:v>
                </c:pt>
                <c:pt idx="1110">
                  <c:v>32.360750000000003</c:v>
                </c:pt>
                <c:pt idx="1111">
                  <c:v>29.082518</c:v>
                </c:pt>
                <c:pt idx="1112">
                  <c:v>25.807856000000001</c:v>
                </c:pt>
                <c:pt idx="1113">
                  <c:v>22.538350999999999</c:v>
                </c:pt>
                <c:pt idx="1114">
                  <c:v>19.276602</c:v>
                </c:pt>
                <c:pt idx="1115">
                  <c:v>16.027343999999999</c:v>
                </c:pt>
                <c:pt idx="1116">
                  <c:v>12.800103999999999</c:v>
                </c:pt>
                <c:pt idx="1117">
                  <c:v>9.6170790000000004</c:v>
                </c:pt>
                <c:pt idx="1118">
                  <c:v>6.5430818000000004</c:v>
                </c:pt>
                <c:pt idx="1119">
                  <c:v>3.8489396999999999</c:v>
                </c:pt>
                <c:pt idx="1120">
                  <c:v>2.9146559999999999</c:v>
                </c:pt>
                <c:pt idx="1121">
                  <c:v>4.8841159999999997</c:v>
                </c:pt>
                <c:pt idx="1122">
                  <c:v>7.8033643000000001</c:v>
                </c:pt>
                <c:pt idx="1123">
                  <c:v>10.936565</c:v>
                </c:pt>
                <c:pt idx="1124">
                  <c:v>14.14226</c:v>
                </c:pt>
                <c:pt idx="1125">
                  <c:v>17.380362000000002</c:v>
                </c:pt>
                <c:pt idx="1126">
                  <c:v>20.635601000000001</c:v>
                </c:pt>
                <c:pt idx="1127">
                  <c:v>23.901019999999999</c:v>
                </c:pt>
                <c:pt idx="1128">
                  <c:v>27.172906999999999</c:v>
                </c:pt>
                <c:pt idx="1129">
                  <c:v>30.449200000000001</c:v>
                </c:pt>
                <c:pt idx="1130">
                  <c:v>33.728610000000003</c:v>
                </c:pt>
                <c:pt idx="1131">
                  <c:v>37.01032</c:v>
                </c:pt>
                <c:pt idx="1132">
                  <c:v>40.293754999999997</c:v>
                </c:pt>
                <c:pt idx="1133">
                  <c:v>43.578536999999997</c:v>
                </c:pt>
                <c:pt idx="1134">
                  <c:v>46.864356999999998</c:v>
                </c:pt>
                <c:pt idx="1135">
                  <c:v>50.151024</c:v>
                </c:pt>
                <c:pt idx="1136">
                  <c:v>53.438403999999998</c:v>
                </c:pt>
                <c:pt idx="1137">
                  <c:v>56.72634</c:v>
                </c:pt>
                <c:pt idx="1138">
                  <c:v>60.014747999999997</c:v>
                </c:pt>
                <c:pt idx="1139">
                  <c:v>63.303579999999997</c:v>
                </c:pt>
                <c:pt idx="1140">
                  <c:v>66.592709999999997</c:v>
                </c:pt>
                <c:pt idx="1141">
                  <c:v>69.882170000000002</c:v>
                </c:pt>
                <c:pt idx="1142">
                  <c:v>73.171899999999994</c:v>
                </c:pt>
                <c:pt idx="1143">
                  <c:v>76.461849999999998</c:v>
                </c:pt>
                <c:pt idx="1144">
                  <c:v>79.751999999999995</c:v>
                </c:pt>
                <c:pt idx="1145">
                  <c:v>83.042299999999997</c:v>
                </c:pt>
                <c:pt idx="1146">
                  <c:v>86.332725999999994</c:v>
                </c:pt>
                <c:pt idx="1147">
                  <c:v>89.623329999999996</c:v>
                </c:pt>
                <c:pt idx="1148">
                  <c:v>92.914055000000005</c:v>
                </c:pt>
                <c:pt idx="1149">
                  <c:v>96.204890000000006</c:v>
                </c:pt>
                <c:pt idx="1150">
                  <c:v>99.495804000000007</c:v>
                </c:pt>
                <c:pt idx="1151">
                  <c:v>102.78677999999999</c:v>
                </c:pt>
                <c:pt idx="1152">
                  <c:v>106.077866</c:v>
                </c:pt>
                <c:pt idx="1153">
                  <c:v>109.36904</c:v>
                </c:pt>
                <c:pt idx="1154">
                  <c:v>112.66028</c:v>
                </c:pt>
                <c:pt idx="1155">
                  <c:v>115.951584</c:v>
                </c:pt>
                <c:pt idx="1156">
                  <c:v>119.24293</c:v>
                </c:pt>
                <c:pt idx="1157">
                  <c:v>122.53429</c:v>
                </c:pt>
                <c:pt idx="1158">
                  <c:v>125.82572999999999</c:v>
                </c:pt>
                <c:pt idx="1159">
                  <c:v>129.11722</c:v>
                </c:pt>
                <c:pt idx="1160">
                  <c:v>132.40877</c:v>
                </c:pt>
                <c:pt idx="1161">
                  <c:v>135.70034999999999</c:v>
                </c:pt>
                <c:pt idx="1162">
                  <c:v>138.99190999999999</c:v>
                </c:pt>
                <c:pt idx="1163">
                  <c:v>142.28353999999999</c:v>
                </c:pt>
                <c:pt idx="1164">
                  <c:v>145.57517999999999</c:v>
                </c:pt>
                <c:pt idx="1165">
                  <c:v>148.86690999999999</c:v>
                </c:pt>
                <c:pt idx="1166">
                  <c:v>152.15862000000001</c:v>
                </c:pt>
                <c:pt idx="1167">
                  <c:v>155.45038</c:v>
                </c:pt>
                <c:pt idx="1168">
                  <c:v>158.74216000000001</c:v>
                </c:pt>
                <c:pt idx="1169">
                  <c:v>162.03394</c:v>
                </c:pt>
                <c:pt idx="1170">
                  <c:v>165.32568000000001</c:v>
                </c:pt>
                <c:pt idx="1171">
                  <c:v>168.61754999999999</c:v>
                </c:pt>
                <c:pt idx="1172">
                  <c:v>171.90940000000001</c:v>
                </c:pt>
                <c:pt idx="1173">
                  <c:v>175.20128</c:v>
                </c:pt>
                <c:pt idx="1174">
                  <c:v>178.49315000000001</c:v>
                </c:pt>
                <c:pt idx="1175">
                  <c:v>181.785</c:v>
                </c:pt>
                <c:pt idx="1176">
                  <c:v>185.07692</c:v>
                </c:pt>
                <c:pt idx="1177">
                  <c:v>188.36885000000001</c:v>
                </c:pt>
                <c:pt idx="1178">
                  <c:v>191.66081</c:v>
                </c:pt>
                <c:pt idx="1179">
                  <c:v>194.95276000000001</c:v>
                </c:pt>
                <c:pt idx="1180">
                  <c:v>198.24464</c:v>
                </c:pt>
                <c:pt idx="1181">
                  <c:v>201.53662</c:v>
                </c:pt>
                <c:pt idx="1182">
                  <c:v>204.82859999999999</c:v>
                </c:pt>
                <c:pt idx="1183">
                  <c:v>208.1206</c:v>
                </c:pt>
                <c:pt idx="1184">
                  <c:v>211.41261</c:v>
                </c:pt>
                <c:pt idx="1185">
                  <c:v>214.70464999999999</c:v>
                </c:pt>
                <c:pt idx="1186">
                  <c:v>217.99665999999999</c:v>
                </c:pt>
                <c:pt idx="1187">
                  <c:v>221.28871000000001</c:v>
                </c:pt>
                <c:pt idx="1188">
                  <c:v>224.58074999999999</c:v>
                </c:pt>
                <c:pt idx="1189">
                  <c:v>227.87279000000001</c:v>
                </c:pt>
                <c:pt idx="1190">
                  <c:v>231.16482999999999</c:v>
                </c:pt>
                <c:pt idx="1191">
                  <c:v>234.45683</c:v>
                </c:pt>
                <c:pt idx="1192">
                  <c:v>237.74888999999999</c:v>
                </c:pt>
                <c:pt idx="1193">
                  <c:v>241.04095000000001</c:v>
                </c:pt>
                <c:pt idx="1194">
                  <c:v>244.33302</c:v>
                </c:pt>
                <c:pt idx="1195">
                  <c:v>247.62513999999999</c:v>
                </c:pt>
                <c:pt idx="1196">
                  <c:v>250.91721999999999</c:v>
                </c:pt>
                <c:pt idx="1197">
                  <c:v>254.20935</c:v>
                </c:pt>
                <c:pt idx="1198">
                  <c:v>257.50143000000003</c:v>
                </c:pt>
                <c:pt idx="1199">
                  <c:v>260.79358000000002</c:v>
                </c:pt>
                <c:pt idx="1200">
                  <c:v>71.025229999999993</c:v>
                </c:pt>
                <c:pt idx="1201">
                  <c:v>67.735680000000002</c:v>
                </c:pt>
                <c:pt idx="1202">
                  <c:v>64.446399999999997</c:v>
                </c:pt>
                <c:pt idx="1203">
                  <c:v>61.157454999999999</c:v>
                </c:pt>
                <c:pt idx="1204">
                  <c:v>57.86889</c:v>
                </c:pt>
                <c:pt idx="1205">
                  <c:v>54.580772000000003</c:v>
                </c:pt>
                <c:pt idx="1206">
                  <c:v>51.293197999999997</c:v>
                </c:pt>
                <c:pt idx="1207">
                  <c:v>48.006264000000002</c:v>
                </c:pt>
                <c:pt idx="1208">
                  <c:v>44.720123000000001</c:v>
                </c:pt>
                <c:pt idx="1209">
                  <c:v>41.434963000000003</c:v>
                </c:pt>
                <c:pt idx="1210">
                  <c:v>38.151027999999997</c:v>
                </c:pt>
                <c:pt idx="1211">
                  <c:v>34.868675000000003</c:v>
                </c:pt>
                <c:pt idx="1212">
                  <c:v>31.588383</c:v>
                </c:pt>
                <c:pt idx="1213">
                  <c:v>28.310891999999999</c:v>
                </c:pt>
                <c:pt idx="1214">
                  <c:v>25.037282999999999</c:v>
                </c:pt>
                <c:pt idx="1215">
                  <c:v>21.769307999999999</c:v>
                </c:pt>
                <c:pt idx="1216">
                  <c:v>18.509955999999999</c:v>
                </c:pt>
                <c:pt idx="1217">
                  <c:v>15.264760000000001</c:v>
                </c:pt>
                <c:pt idx="1218">
                  <c:v>12.045135500000001</c:v>
                </c:pt>
                <c:pt idx="1219">
                  <c:v>8.8789920000000002</c:v>
                </c:pt>
                <c:pt idx="1220">
                  <c:v>5.8537509999999999</c:v>
                </c:pt>
                <c:pt idx="1221">
                  <c:v>3.3726017000000001</c:v>
                </c:pt>
                <c:pt idx="1222">
                  <c:v>3.1876484999999999</c:v>
                </c:pt>
                <c:pt idx="1223">
                  <c:v>5.5340843</c:v>
                </c:pt>
                <c:pt idx="1224">
                  <c:v>8.5305219999999995</c:v>
                </c:pt>
                <c:pt idx="1225">
                  <c:v>11.687258999999999</c:v>
                </c:pt>
                <c:pt idx="1226">
                  <c:v>14.902754</c:v>
                </c:pt>
                <c:pt idx="1227">
                  <c:v>18.14584</c:v>
                </c:pt>
                <c:pt idx="1228">
                  <c:v>21.403938</c:v>
                </c:pt>
                <c:pt idx="1229">
                  <c:v>24.671123999999999</c:v>
                </c:pt>
                <c:pt idx="1230">
                  <c:v>27.944203999999999</c:v>
                </c:pt>
                <c:pt idx="1231">
                  <c:v>31.221333999999999</c:v>
                </c:pt>
                <c:pt idx="1232">
                  <c:v>34.501353999999999</c:v>
                </c:pt>
                <c:pt idx="1233">
                  <c:v>37.783520000000003</c:v>
                </c:pt>
                <c:pt idx="1234">
                  <c:v>41.06729</c:v>
                </c:pt>
                <c:pt idx="1235">
                  <c:v>44.352319999999999</c:v>
                </c:pt>
                <c:pt idx="1236">
                  <c:v>47.638379999999998</c:v>
                </c:pt>
                <c:pt idx="1237">
                  <c:v>50.925224</c:v>
                </c:pt>
                <c:pt idx="1238">
                  <c:v>54.212727000000001</c:v>
                </c:pt>
                <c:pt idx="1239">
                  <c:v>57.500799999999998</c:v>
                </c:pt>
                <c:pt idx="1240">
                  <c:v>60.789284000000002</c:v>
                </c:pt>
                <c:pt idx="1241">
                  <c:v>64.078190000000006</c:v>
                </c:pt>
                <c:pt idx="1242">
                  <c:v>67.367440000000002</c:v>
                </c:pt>
                <c:pt idx="1243">
                  <c:v>70.656980000000004</c:v>
                </c:pt>
                <c:pt idx="1244">
                  <c:v>73.946759999999998</c:v>
                </c:pt>
                <c:pt idx="1245">
                  <c:v>77.236750000000001</c:v>
                </c:pt>
                <c:pt idx="1246">
                  <c:v>80.526886000000005</c:v>
                </c:pt>
                <c:pt idx="1247">
                  <c:v>83.817245</c:v>
                </c:pt>
                <c:pt idx="1248">
                  <c:v>87.107740000000007</c:v>
                </c:pt>
                <c:pt idx="1249">
                  <c:v>90.398383999999993</c:v>
                </c:pt>
                <c:pt idx="1250">
                  <c:v>93.689120000000003</c:v>
                </c:pt>
                <c:pt idx="1251">
                  <c:v>96.979934999999998</c:v>
                </c:pt>
                <c:pt idx="1252">
                  <c:v>100.27087</c:v>
                </c:pt>
                <c:pt idx="1253">
                  <c:v>103.56191</c:v>
                </c:pt>
                <c:pt idx="1254">
                  <c:v>106.85303</c:v>
                </c:pt>
                <c:pt idx="1255">
                  <c:v>110.14422</c:v>
                </c:pt>
                <c:pt idx="1256">
                  <c:v>113.43546000000001</c:v>
                </c:pt>
                <c:pt idx="1257">
                  <c:v>116.72673</c:v>
                </c:pt>
                <c:pt idx="1258">
                  <c:v>120.01808</c:v>
                </c:pt>
                <c:pt idx="1259">
                  <c:v>123.3095</c:v>
                </c:pt>
                <c:pt idx="1260">
                  <c:v>126.60097</c:v>
                </c:pt>
                <c:pt idx="1261">
                  <c:v>129.89249000000001</c:v>
                </c:pt>
                <c:pt idx="1262">
                  <c:v>133.18397999999999</c:v>
                </c:pt>
                <c:pt idx="1263">
                  <c:v>136.47556</c:v>
                </c:pt>
                <c:pt idx="1264">
                  <c:v>139.76714000000001</c:v>
                </c:pt>
                <c:pt idx="1265">
                  <c:v>143.05879999999999</c:v>
                </c:pt>
                <c:pt idx="1266">
                  <c:v>146.35048</c:v>
                </c:pt>
                <c:pt idx="1267">
                  <c:v>149.6422</c:v>
                </c:pt>
                <c:pt idx="1268">
                  <c:v>152.93391</c:v>
                </c:pt>
                <c:pt idx="1269">
                  <c:v>156.22566</c:v>
                </c:pt>
                <c:pt idx="1270">
                  <c:v>159.51738</c:v>
                </c:pt>
                <c:pt idx="1271">
                  <c:v>162.8092</c:v>
                </c:pt>
                <c:pt idx="1272">
                  <c:v>166.10101</c:v>
                </c:pt>
                <c:pt idx="1273">
                  <c:v>169.39286999999999</c:v>
                </c:pt>
                <c:pt idx="1274">
                  <c:v>172.68472</c:v>
                </c:pt>
                <c:pt idx="1275">
                  <c:v>175.97653</c:v>
                </c:pt>
                <c:pt idx="1276">
                  <c:v>179.26845</c:v>
                </c:pt>
                <c:pt idx="1277">
                  <c:v>182.56032999999999</c:v>
                </c:pt>
                <c:pt idx="1278">
                  <c:v>185.85228000000001</c:v>
                </c:pt>
                <c:pt idx="1279">
                  <c:v>189.14420000000001</c:v>
                </c:pt>
                <c:pt idx="1280">
                  <c:v>192.43607</c:v>
                </c:pt>
                <c:pt idx="1281">
                  <c:v>195.72801000000001</c:v>
                </c:pt>
                <c:pt idx="1282">
                  <c:v>199.01997</c:v>
                </c:pt>
                <c:pt idx="1283">
                  <c:v>202.31198000000001</c:v>
                </c:pt>
                <c:pt idx="1284">
                  <c:v>205.60396</c:v>
                </c:pt>
                <c:pt idx="1285">
                  <c:v>208.89597000000001</c:v>
                </c:pt>
                <c:pt idx="1286">
                  <c:v>212.18797000000001</c:v>
                </c:pt>
                <c:pt idx="1287">
                  <c:v>215.48000999999999</c:v>
                </c:pt>
                <c:pt idx="1288">
                  <c:v>218.77203</c:v>
                </c:pt>
                <c:pt idx="1289">
                  <c:v>222.06406000000001</c:v>
                </c:pt>
                <c:pt idx="1290">
                  <c:v>225.3561</c:v>
                </c:pt>
                <c:pt idx="1291">
                  <c:v>228.64806999999999</c:v>
                </c:pt>
                <c:pt idx="1292">
                  <c:v>231.94012000000001</c:v>
                </c:pt>
                <c:pt idx="1293">
                  <c:v>235.23218</c:v>
                </c:pt>
                <c:pt idx="1294">
                  <c:v>238.52424999999999</c:v>
                </c:pt>
                <c:pt idx="1295">
                  <c:v>241.81632999999999</c:v>
                </c:pt>
                <c:pt idx="1296">
                  <c:v>245.10840999999999</c:v>
                </c:pt>
                <c:pt idx="1297">
                  <c:v>248.40053</c:v>
                </c:pt>
                <c:pt idx="1298">
                  <c:v>251.69261</c:v>
                </c:pt>
                <c:pt idx="1299">
                  <c:v>254.98473000000001</c:v>
                </c:pt>
                <c:pt idx="1300">
                  <c:v>76.830150000000003</c:v>
                </c:pt>
                <c:pt idx="1301">
                  <c:v>73.540183999999996</c:v>
                </c:pt>
                <c:pt idx="1302">
                  <c:v>70.250450000000001</c:v>
                </c:pt>
                <c:pt idx="1303">
                  <c:v>66.960949999999997</c:v>
                </c:pt>
                <c:pt idx="1304">
                  <c:v>63.671750000000003</c:v>
                </c:pt>
                <c:pt idx="1305">
                  <c:v>60.382885000000002</c:v>
                </c:pt>
                <c:pt idx="1306">
                  <c:v>57.09442</c:v>
                </c:pt>
                <c:pt idx="1307">
                  <c:v>53.806423000000002</c:v>
                </c:pt>
                <c:pt idx="1308">
                  <c:v>50.518982000000001</c:v>
                </c:pt>
                <c:pt idx="1309">
                  <c:v>47.232230000000001</c:v>
                </c:pt>
                <c:pt idx="1310">
                  <c:v>43.946300000000001</c:v>
                </c:pt>
                <c:pt idx="1311">
                  <c:v>40.661403999999997</c:v>
                </c:pt>
                <c:pt idx="1312">
                  <c:v>37.377795999999996</c:v>
                </c:pt>
                <c:pt idx="1313">
                  <c:v>34.095882000000003</c:v>
                </c:pt>
                <c:pt idx="1314">
                  <c:v>30.816182999999999</c:v>
                </c:pt>
                <c:pt idx="1315">
                  <c:v>27.539482</c:v>
                </c:pt>
                <c:pt idx="1316">
                  <c:v>24.267008000000001</c:v>
                </c:pt>
                <c:pt idx="1317">
                  <c:v>21.000736</c:v>
                </c:pt>
                <c:pt idx="1318">
                  <c:v>17.744070000000001</c:v>
                </c:pt>
                <c:pt idx="1319">
                  <c:v>14.503517</c:v>
                </c:pt>
                <c:pt idx="1320">
                  <c:v>11.292959</c:v>
                </c:pt>
                <c:pt idx="1321">
                  <c:v>8.1478614999999994</c:v>
                </c:pt>
                <c:pt idx="1322">
                  <c:v>5.1887439999999998</c:v>
                </c:pt>
                <c:pt idx="1323">
                  <c:v>3.0227591999999999</c:v>
                </c:pt>
                <c:pt idx="1324">
                  <c:v>3.6096349000000001</c:v>
                </c:pt>
                <c:pt idx="1325">
                  <c:v>6.212923</c:v>
                </c:pt>
                <c:pt idx="1326">
                  <c:v>9.2655010000000004</c:v>
                </c:pt>
                <c:pt idx="1327">
                  <c:v>12.440963999999999</c:v>
                </c:pt>
                <c:pt idx="1328">
                  <c:v>15.664724</c:v>
                </c:pt>
                <c:pt idx="1329">
                  <c:v>18.912119000000001</c:v>
                </c:pt>
                <c:pt idx="1330">
                  <c:v>22.17276</c:v>
                </c:pt>
                <c:pt idx="1331">
                  <c:v>25.441565000000001</c:v>
                </c:pt>
                <c:pt idx="1332">
                  <c:v>28.71574</c:v>
                </c:pt>
                <c:pt idx="1333">
                  <c:v>31.993642999999999</c:v>
                </c:pt>
                <c:pt idx="1334">
                  <c:v>35.274216000000003</c:v>
                </c:pt>
                <c:pt idx="1335">
                  <c:v>38.556778000000001</c:v>
                </c:pt>
                <c:pt idx="1336">
                  <c:v>41.840893000000001</c:v>
                </c:pt>
                <c:pt idx="1337">
                  <c:v>45.126185999999997</c:v>
                </c:pt>
                <c:pt idx="1338">
                  <c:v>48.412426000000004</c:v>
                </c:pt>
                <c:pt idx="1339">
                  <c:v>51.699455</c:v>
                </c:pt>
                <c:pt idx="1340">
                  <c:v>54.987076000000002</c:v>
                </c:pt>
                <c:pt idx="1341">
                  <c:v>58.275246000000003</c:v>
                </c:pt>
                <c:pt idx="1342">
                  <c:v>61.563873000000001</c:v>
                </c:pt>
                <c:pt idx="1343">
                  <c:v>64.852874999999997</c:v>
                </c:pt>
                <c:pt idx="1344">
                  <c:v>68.142200000000003</c:v>
                </c:pt>
                <c:pt idx="1345">
                  <c:v>71.431786000000002</c:v>
                </c:pt>
                <c:pt idx="1346">
                  <c:v>74.72157</c:v>
                </c:pt>
                <c:pt idx="1347">
                  <c:v>78.011619999999994</c:v>
                </c:pt>
                <c:pt idx="1348">
                  <c:v>81.301850000000002</c:v>
                </c:pt>
                <c:pt idx="1349">
                  <c:v>84.592240000000004</c:v>
                </c:pt>
                <c:pt idx="1350">
                  <c:v>87.882760000000005</c:v>
                </c:pt>
                <c:pt idx="1351">
                  <c:v>91.173379999999995</c:v>
                </c:pt>
                <c:pt idx="1352">
                  <c:v>94.46414</c:v>
                </c:pt>
                <c:pt idx="1353">
                  <c:v>97.755030000000005</c:v>
                </c:pt>
                <c:pt idx="1354">
                  <c:v>101.04600000000001</c:v>
                </c:pt>
                <c:pt idx="1355">
                  <c:v>104.33705999999999</c:v>
                </c:pt>
                <c:pt idx="1356">
                  <c:v>107.62818</c:v>
                </c:pt>
                <c:pt idx="1357">
                  <c:v>110.91934000000001</c:v>
                </c:pt>
                <c:pt idx="1358">
                  <c:v>114.210594</c:v>
                </c:pt>
                <c:pt idx="1359">
                  <c:v>117.50192</c:v>
                </c:pt>
                <c:pt idx="1360">
                  <c:v>120.79330400000001</c:v>
                </c:pt>
                <c:pt idx="1361">
                  <c:v>124.08472999999999</c:v>
                </c:pt>
                <c:pt idx="1362">
                  <c:v>127.37617</c:v>
                </c:pt>
                <c:pt idx="1363">
                  <c:v>130.66767999999999</c:v>
                </c:pt>
                <c:pt idx="1364">
                  <c:v>133.95920000000001</c:v>
                </c:pt>
                <c:pt idx="1365">
                  <c:v>137.25081</c:v>
                </c:pt>
                <c:pt idx="1366">
                  <c:v>140.54241999999999</c:v>
                </c:pt>
                <c:pt idx="1367">
                  <c:v>143.83409</c:v>
                </c:pt>
                <c:pt idx="1368">
                  <c:v>147.12576000000001</c:v>
                </c:pt>
                <c:pt idx="1369">
                  <c:v>150.41747000000001</c:v>
                </c:pt>
                <c:pt idx="1370">
                  <c:v>153.70914999999999</c:v>
                </c:pt>
                <c:pt idx="1371">
                  <c:v>157.00093000000001</c:v>
                </c:pt>
                <c:pt idx="1372">
                  <c:v>160.2927</c:v>
                </c:pt>
                <c:pt idx="1373">
                  <c:v>163.58452</c:v>
                </c:pt>
                <c:pt idx="1374">
                  <c:v>166.87634</c:v>
                </c:pt>
                <c:pt idx="1375">
                  <c:v>170.16811999999999</c:v>
                </c:pt>
                <c:pt idx="1376">
                  <c:v>173.46</c:v>
                </c:pt>
                <c:pt idx="1377">
                  <c:v>176.75188</c:v>
                </c:pt>
                <c:pt idx="1378">
                  <c:v>180.04378</c:v>
                </c:pt>
                <c:pt idx="1379">
                  <c:v>183.33568</c:v>
                </c:pt>
                <c:pt idx="1380">
                  <c:v>186.62753000000001</c:v>
                </c:pt>
                <c:pt idx="1381">
                  <c:v>189.91945000000001</c:v>
                </c:pt>
                <c:pt idx="1382">
                  <c:v>193.2114</c:v>
                </c:pt>
                <c:pt idx="1383">
                  <c:v>196.50336999999999</c:v>
                </c:pt>
                <c:pt idx="1384">
                  <c:v>199.79533000000001</c:v>
                </c:pt>
                <c:pt idx="1385">
                  <c:v>203.08733000000001</c:v>
                </c:pt>
                <c:pt idx="1386">
                  <c:v>206.37932000000001</c:v>
                </c:pt>
                <c:pt idx="1387">
                  <c:v>209.67133999999999</c:v>
                </c:pt>
                <c:pt idx="1388">
                  <c:v>212.96334999999999</c:v>
                </c:pt>
                <c:pt idx="1389">
                  <c:v>216.25536</c:v>
                </c:pt>
                <c:pt idx="1390">
                  <c:v>219.54738</c:v>
                </c:pt>
                <c:pt idx="1391">
                  <c:v>222.83933999999999</c:v>
                </c:pt>
                <c:pt idx="1392">
                  <c:v>226.13138000000001</c:v>
                </c:pt>
                <c:pt idx="1393">
                  <c:v>229.42341999999999</c:v>
                </c:pt>
                <c:pt idx="1394">
                  <c:v>232.71547000000001</c:v>
                </c:pt>
                <c:pt idx="1395">
                  <c:v>236.00755000000001</c:v>
                </c:pt>
                <c:pt idx="1396">
                  <c:v>239.29962</c:v>
                </c:pt>
                <c:pt idx="1397">
                  <c:v>242.59172000000001</c:v>
                </c:pt>
                <c:pt idx="1398">
                  <c:v>245.88379</c:v>
                </c:pt>
                <c:pt idx="1399">
                  <c:v>249.17590000000001</c:v>
                </c:pt>
                <c:pt idx="1400">
                  <c:v>82.635666000000001</c:v>
                </c:pt>
                <c:pt idx="1401">
                  <c:v>79.345380000000006</c:v>
                </c:pt>
                <c:pt idx="1402">
                  <c:v>76.055274999999995</c:v>
                </c:pt>
                <c:pt idx="1403">
                  <c:v>72.765360000000001</c:v>
                </c:pt>
                <c:pt idx="1404">
                  <c:v>69.475669999999994</c:v>
                </c:pt>
                <c:pt idx="1405">
                  <c:v>66.186239999999998</c:v>
                </c:pt>
                <c:pt idx="1406">
                  <c:v>62.897117999999999</c:v>
                </c:pt>
                <c:pt idx="1407">
                  <c:v>59.608339999999998</c:v>
                </c:pt>
                <c:pt idx="1408">
                  <c:v>56.319977000000002</c:v>
                </c:pt>
                <c:pt idx="1409">
                  <c:v>53.032110000000003</c:v>
                </c:pt>
                <c:pt idx="1410">
                  <c:v>49.744816</c:v>
                </c:pt>
                <c:pt idx="1411">
                  <c:v>46.458240000000004</c:v>
                </c:pt>
                <c:pt idx="1412">
                  <c:v>43.172522999999998</c:v>
                </c:pt>
                <c:pt idx="1413">
                  <c:v>39.887909999999998</c:v>
                </c:pt>
                <c:pt idx="1414">
                  <c:v>36.604669999999999</c:v>
                </c:pt>
                <c:pt idx="1415">
                  <c:v>33.323214999999998</c:v>
                </c:pt>
                <c:pt idx="1416">
                  <c:v>30.044136000000002</c:v>
                </c:pt>
                <c:pt idx="1417">
                  <c:v>26.768308999999999</c:v>
                </c:pt>
                <c:pt idx="1418">
                  <c:v>23.497064999999999</c:v>
                </c:pt>
                <c:pt idx="1419">
                  <c:v>20.232668</c:v>
                </c:pt>
                <c:pt idx="1420">
                  <c:v>16.97907</c:v>
                </c:pt>
                <c:pt idx="1421">
                  <c:v>13.743878</c:v>
                </c:pt>
                <c:pt idx="1422">
                  <c:v>10.544116000000001</c:v>
                </c:pt>
                <c:pt idx="1423">
                  <c:v>7.425726</c:v>
                </c:pt>
                <c:pt idx="1424">
                  <c:v>4.5587790000000004</c:v>
                </c:pt>
                <c:pt idx="1425">
                  <c:v>2.8464315</c:v>
                </c:pt>
                <c:pt idx="1426">
                  <c:v>4.135249</c:v>
                </c:pt>
                <c:pt idx="1427">
                  <c:v>6.9120926999999996</c:v>
                </c:pt>
                <c:pt idx="1428">
                  <c:v>10.006596999999999</c:v>
                </c:pt>
                <c:pt idx="1429">
                  <c:v>13.197176000000001</c:v>
                </c:pt>
                <c:pt idx="1430">
                  <c:v>16.427944</c:v>
                </c:pt>
                <c:pt idx="1431">
                  <c:v>19.679127000000001</c:v>
                </c:pt>
                <c:pt idx="1432">
                  <c:v>22.942041</c:v>
                </c:pt>
                <c:pt idx="1433">
                  <c:v>26.212315</c:v>
                </c:pt>
                <c:pt idx="1434">
                  <c:v>29.487477999999999</c:v>
                </c:pt>
                <c:pt idx="1435">
                  <c:v>32.766067999999997</c:v>
                </c:pt>
                <c:pt idx="1436">
                  <c:v>36.047176</c:v>
                </c:pt>
                <c:pt idx="1437">
                  <c:v>39.330146999999997</c:v>
                </c:pt>
                <c:pt idx="1438">
                  <c:v>42.614544000000002</c:v>
                </c:pt>
                <c:pt idx="1439">
                  <c:v>45.900097000000002</c:v>
                </c:pt>
                <c:pt idx="1440">
                  <c:v>49.186509999999998</c:v>
                </c:pt>
                <c:pt idx="1441">
                  <c:v>52.473686000000001</c:v>
                </c:pt>
                <c:pt idx="1442">
                  <c:v>55.761479999999999</c:v>
                </c:pt>
                <c:pt idx="1443">
                  <c:v>59.049778000000003</c:v>
                </c:pt>
                <c:pt idx="1444">
                  <c:v>62.338500000000003</c:v>
                </c:pt>
                <c:pt idx="1445">
                  <c:v>65.627560000000003</c:v>
                </c:pt>
                <c:pt idx="1446">
                  <c:v>68.916916000000001</c:v>
                </c:pt>
                <c:pt idx="1447">
                  <c:v>72.206565999999995</c:v>
                </c:pt>
                <c:pt idx="1448">
                  <c:v>75.496459999999999</c:v>
                </c:pt>
                <c:pt idx="1449">
                  <c:v>78.786550000000005</c:v>
                </c:pt>
                <c:pt idx="1450">
                  <c:v>82.076804999999993</c:v>
                </c:pt>
                <c:pt idx="1451">
                  <c:v>85.367189999999994</c:v>
                </c:pt>
                <c:pt idx="1452">
                  <c:v>88.657740000000004</c:v>
                </c:pt>
                <c:pt idx="1453">
                  <c:v>91.948430000000002</c:v>
                </c:pt>
                <c:pt idx="1454">
                  <c:v>95.239234999999994</c:v>
                </c:pt>
                <c:pt idx="1455">
                  <c:v>98.530135999999999</c:v>
                </c:pt>
                <c:pt idx="1456">
                  <c:v>101.82111999999999</c:v>
                </c:pt>
                <c:pt idx="1457">
                  <c:v>105.11215</c:v>
                </c:pt>
                <c:pt idx="1458">
                  <c:v>108.40329</c:v>
                </c:pt>
                <c:pt idx="1459">
                  <c:v>111.69450999999999</c:v>
                </c:pt>
                <c:pt idx="1460">
                  <c:v>114.985794</c:v>
                </c:pt>
                <c:pt idx="1461">
                  <c:v>118.27714</c:v>
                </c:pt>
                <c:pt idx="1462">
                  <c:v>121.56847999999999</c:v>
                </c:pt>
                <c:pt idx="1463">
                  <c:v>124.85991</c:v>
                </c:pt>
                <c:pt idx="1464">
                  <c:v>128.15136999999999</c:v>
                </c:pt>
                <c:pt idx="1465">
                  <c:v>131.44290000000001</c:v>
                </c:pt>
                <c:pt idx="1466">
                  <c:v>134.73446999999999</c:v>
                </c:pt>
                <c:pt idx="1467">
                  <c:v>138.02608000000001</c:v>
                </c:pt>
                <c:pt idx="1468">
                  <c:v>141.3177</c:v>
                </c:pt>
                <c:pt idx="1469">
                  <c:v>144.60934</c:v>
                </c:pt>
                <c:pt idx="1470">
                  <c:v>147.90099000000001</c:v>
                </c:pt>
                <c:pt idx="1471">
                  <c:v>151.19272000000001</c:v>
                </c:pt>
                <c:pt idx="1472">
                  <c:v>154.48445000000001</c:v>
                </c:pt>
                <c:pt idx="1473">
                  <c:v>157.77625</c:v>
                </c:pt>
                <c:pt idx="1474">
                  <c:v>161.06801999999999</c:v>
                </c:pt>
                <c:pt idx="1475">
                  <c:v>164.35977</c:v>
                </c:pt>
                <c:pt idx="1476">
                  <c:v>167.65161000000001</c:v>
                </c:pt>
                <c:pt idx="1477">
                  <c:v>170.94345000000001</c:v>
                </c:pt>
                <c:pt idx="1478">
                  <c:v>174.23534000000001</c:v>
                </c:pt>
                <c:pt idx="1479">
                  <c:v>177.52719999999999</c:v>
                </c:pt>
                <c:pt idx="1480">
                  <c:v>180.81903</c:v>
                </c:pt>
                <c:pt idx="1481">
                  <c:v>184.11093</c:v>
                </c:pt>
                <c:pt idx="1482">
                  <c:v>187.40285</c:v>
                </c:pt>
                <c:pt idx="1483">
                  <c:v>190.69480999999999</c:v>
                </c:pt>
                <c:pt idx="1484">
                  <c:v>193.98676</c:v>
                </c:pt>
                <c:pt idx="1485">
                  <c:v>197.27873</c:v>
                </c:pt>
                <c:pt idx="1486">
                  <c:v>200.57069999999999</c:v>
                </c:pt>
                <c:pt idx="1487">
                  <c:v>203.86269999999999</c:v>
                </c:pt>
                <c:pt idx="1488">
                  <c:v>207.15468000000001</c:v>
                </c:pt>
                <c:pt idx="1489">
                  <c:v>210.44668999999999</c:v>
                </c:pt>
                <c:pt idx="1490">
                  <c:v>213.73867999999999</c:v>
                </c:pt>
                <c:pt idx="1491">
                  <c:v>217.03064000000001</c:v>
                </c:pt>
                <c:pt idx="1492">
                  <c:v>220.32265000000001</c:v>
                </c:pt>
                <c:pt idx="1493">
                  <c:v>223.61469</c:v>
                </c:pt>
                <c:pt idx="1494">
                  <c:v>226.90672000000001</c:v>
                </c:pt>
                <c:pt idx="1495">
                  <c:v>230.19879</c:v>
                </c:pt>
                <c:pt idx="1496">
                  <c:v>233.49083999999999</c:v>
                </c:pt>
                <c:pt idx="1497">
                  <c:v>236.78294</c:v>
                </c:pt>
                <c:pt idx="1498">
                  <c:v>240.07499999999999</c:v>
                </c:pt>
                <c:pt idx="1499">
                  <c:v>243.36709999999999</c:v>
                </c:pt>
                <c:pt idx="1500">
                  <c:v>88.441659999999999</c:v>
                </c:pt>
                <c:pt idx="1501">
                  <c:v>85.151115000000004</c:v>
                </c:pt>
                <c:pt idx="1502">
                  <c:v>81.860720000000001</c:v>
                </c:pt>
                <c:pt idx="1503">
                  <c:v>78.570464999999999</c:v>
                </c:pt>
                <c:pt idx="1504">
                  <c:v>75.2804</c:v>
                </c:pt>
                <c:pt idx="1505">
                  <c:v>71.990530000000007</c:v>
                </c:pt>
                <c:pt idx="1506">
                  <c:v>68.700909999999993</c:v>
                </c:pt>
                <c:pt idx="1507">
                  <c:v>65.411550000000005</c:v>
                </c:pt>
                <c:pt idx="1508">
                  <c:v>62.122500000000002</c:v>
                </c:pt>
                <c:pt idx="1509">
                  <c:v>58.833824</c:v>
                </c:pt>
                <c:pt idx="1510">
                  <c:v>55.545566999999998</c:v>
                </c:pt>
                <c:pt idx="1511">
                  <c:v>52.257820000000002</c:v>
                </c:pt>
                <c:pt idx="1512">
                  <c:v>48.970680000000002</c:v>
                </c:pt>
                <c:pt idx="1513">
                  <c:v>45.684289999999997</c:v>
                </c:pt>
                <c:pt idx="1514">
                  <c:v>42.398823</c:v>
                </c:pt>
                <c:pt idx="1515">
                  <c:v>39.1145</c:v>
                </c:pt>
                <c:pt idx="1516">
                  <c:v>35.831634999999999</c:v>
                </c:pt>
                <c:pt idx="1517">
                  <c:v>32.550685999999999</c:v>
                </c:pt>
                <c:pt idx="1518">
                  <c:v>29.272264</c:v>
                </c:pt>
                <c:pt idx="1519">
                  <c:v>25.997368000000002</c:v>
                </c:pt>
                <c:pt idx="1520">
                  <c:v>22.727518</c:v>
                </c:pt>
                <c:pt idx="1521">
                  <c:v>19.465202000000001</c:v>
                </c:pt>
                <c:pt idx="1522">
                  <c:v>16.215025000000001</c:v>
                </c:pt>
                <c:pt idx="1523">
                  <c:v>12.986112</c:v>
                </c:pt>
                <c:pt idx="1524">
                  <c:v>9.7994289999999999</c:v>
                </c:pt>
                <c:pt idx="1525">
                  <c:v>6.7154512000000004</c:v>
                </c:pt>
                <c:pt idx="1526">
                  <c:v>3.9805047999999998</c:v>
                </c:pt>
                <c:pt idx="1527">
                  <c:v>2.875731</c:v>
                </c:pt>
                <c:pt idx="1528">
                  <c:v>4.730086</c:v>
                </c:pt>
                <c:pt idx="1529">
                  <c:v>7.6260110000000001</c:v>
                </c:pt>
                <c:pt idx="1530">
                  <c:v>10.752526</c:v>
                </c:pt>
                <c:pt idx="1531">
                  <c:v>13.95551</c:v>
                </c:pt>
                <c:pt idx="1532">
                  <c:v>17.192271999999999</c:v>
                </c:pt>
                <c:pt idx="1533">
                  <c:v>20.446784999999998</c:v>
                </c:pt>
                <c:pt idx="1534">
                  <c:v>23.711722999999999</c:v>
                </c:pt>
                <c:pt idx="1535">
                  <c:v>26.983301000000001</c:v>
                </c:pt>
                <c:pt idx="1536">
                  <c:v>30.259398000000001</c:v>
                </c:pt>
                <c:pt idx="1537">
                  <c:v>33.538649999999997</c:v>
                </c:pt>
                <c:pt idx="1538">
                  <c:v>36.820230000000002</c:v>
                </c:pt>
                <c:pt idx="1539">
                  <c:v>40.103583999999998</c:v>
                </c:pt>
                <c:pt idx="1540">
                  <c:v>43.388252000000001</c:v>
                </c:pt>
                <c:pt idx="1541">
                  <c:v>46.674019999999999</c:v>
                </c:pt>
                <c:pt idx="1542">
                  <c:v>49.960662999999997</c:v>
                </c:pt>
                <c:pt idx="1543">
                  <c:v>53.248004999999999</c:v>
                </c:pt>
                <c:pt idx="1544">
                  <c:v>56.53593</c:v>
                </c:pt>
                <c:pt idx="1545">
                  <c:v>59.824317999999998</c:v>
                </c:pt>
                <c:pt idx="1546">
                  <c:v>63.113087</c:v>
                </c:pt>
                <c:pt idx="1547">
                  <c:v>66.402244999999994</c:v>
                </c:pt>
                <c:pt idx="1548">
                  <c:v>69.691699999999997</c:v>
                </c:pt>
                <c:pt idx="1549">
                  <c:v>72.981414999999998</c:v>
                </c:pt>
                <c:pt idx="1550">
                  <c:v>76.271339999999995</c:v>
                </c:pt>
                <c:pt idx="1551">
                  <c:v>79.561430000000001</c:v>
                </c:pt>
                <c:pt idx="1552">
                  <c:v>82.85172</c:v>
                </c:pt>
                <c:pt idx="1553">
                  <c:v>86.142179999999996</c:v>
                </c:pt>
                <c:pt idx="1554">
                  <c:v>89.432779999999994</c:v>
                </c:pt>
                <c:pt idx="1555">
                  <c:v>92.723500000000001</c:v>
                </c:pt>
                <c:pt idx="1556">
                  <c:v>96.014309999999995</c:v>
                </c:pt>
                <c:pt idx="1557">
                  <c:v>99.305189999999996</c:v>
                </c:pt>
                <c:pt idx="1558">
                  <c:v>102.5962</c:v>
                </c:pt>
                <c:pt idx="1559">
                  <c:v>105.88728999999999</c:v>
                </c:pt>
                <c:pt idx="1560">
                  <c:v>109.17846</c:v>
                </c:pt>
                <c:pt idx="1561">
                  <c:v>112.469696</c:v>
                </c:pt>
                <c:pt idx="1562">
                  <c:v>115.76094999999999</c:v>
                </c:pt>
                <c:pt idx="1563">
                  <c:v>119.052284</c:v>
                </c:pt>
                <c:pt idx="1564">
                  <c:v>122.343666</c:v>
                </c:pt>
                <c:pt idx="1565">
                  <c:v>125.63513</c:v>
                </c:pt>
                <c:pt idx="1566">
                  <c:v>128.92662000000001</c:v>
                </c:pt>
                <c:pt idx="1567">
                  <c:v>132.21816999999999</c:v>
                </c:pt>
                <c:pt idx="1568">
                  <c:v>135.50973999999999</c:v>
                </c:pt>
                <c:pt idx="1569">
                  <c:v>138.80132</c:v>
                </c:pt>
                <c:pt idx="1570">
                  <c:v>142.09289999999999</c:v>
                </c:pt>
                <c:pt idx="1571">
                  <c:v>145.38460000000001</c:v>
                </c:pt>
                <c:pt idx="1572">
                  <c:v>148.67627999999999</c:v>
                </c:pt>
                <c:pt idx="1573">
                  <c:v>151.96802</c:v>
                </c:pt>
                <c:pt idx="1574">
                  <c:v>155.25977</c:v>
                </c:pt>
                <c:pt idx="1575">
                  <c:v>158.55146999999999</c:v>
                </c:pt>
                <c:pt idx="1576">
                  <c:v>161.84329</c:v>
                </c:pt>
                <c:pt idx="1577">
                  <c:v>165.13508999999999</c:v>
                </c:pt>
                <c:pt idx="1578">
                  <c:v>168.42694</c:v>
                </c:pt>
                <c:pt idx="1579">
                  <c:v>171.71878000000001</c:v>
                </c:pt>
                <c:pt idx="1580">
                  <c:v>175.01057</c:v>
                </c:pt>
                <c:pt idx="1581">
                  <c:v>178.30246</c:v>
                </c:pt>
                <c:pt idx="1582">
                  <c:v>181.59434999999999</c:v>
                </c:pt>
                <c:pt idx="1583">
                  <c:v>184.88628</c:v>
                </c:pt>
                <c:pt idx="1584">
                  <c:v>188.1782</c:v>
                </c:pt>
                <c:pt idx="1585">
                  <c:v>191.47014999999999</c:v>
                </c:pt>
                <c:pt idx="1586">
                  <c:v>194.7621</c:v>
                </c:pt>
                <c:pt idx="1587">
                  <c:v>198.05410000000001</c:v>
                </c:pt>
                <c:pt idx="1588">
                  <c:v>201.34604999999999</c:v>
                </c:pt>
                <c:pt idx="1589">
                  <c:v>204.63802999999999</c:v>
                </c:pt>
                <c:pt idx="1590">
                  <c:v>207.93001000000001</c:v>
                </c:pt>
                <c:pt idx="1591">
                  <c:v>211.22194999999999</c:v>
                </c:pt>
                <c:pt idx="1592">
                  <c:v>214.51396</c:v>
                </c:pt>
                <c:pt idx="1593">
                  <c:v>217.80597</c:v>
                </c:pt>
                <c:pt idx="1594">
                  <c:v>221.09799000000001</c:v>
                </c:pt>
                <c:pt idx="1595">
                  <c:v>224.39006000000001</c:v>
                </c:pt>
                <c:pt idx="1596">
                  <c:v>227.68209999999999</c:v>
                </c:pt>
                <c:pt idx="1597">
                  <c:v>230.97417999999999</c:v>
                </c:pt>
                <c:pt idx="1598">
                  <c:v>234.26622</c:v>
                </c:pt>
                <c:pt idx="1599">
                  <c:v>237.55832000000001</c:v>
                </c:pt>
                <c:pt idx="1600">
                  <c:v>94.248054999999994</c:v>
                </c:pt>
                <c:pt idx="1601">
                  <c:v>90.957300000000004</c:v>
                </c:pt>
                <c:pt idx="1602">
                  <c:v>87.666659999999993</c:v>
                </c:pt>
                <c:pt idx="1603">
                  <c:v>84.376140000000007</c:v>
                </c:pt>
                <c:pt idx="1604">
                  <c:v>81.085769999999997</c:v>
                </c:pt>
                <c:pt idx="1605">
                  <c:v>77.795559999999995</c:v>
                </c:pt>
                <c:pt idx="1606">
                  <c:v>74.505549999999999</c:v>
                </c:pt>
                <c:pt idx="1607">
                  <c:v>71.215739999999997</c:v>
                </c:pt>
                <c:pt idx="1608">
                  <c:v>67.926159999999996</c:v>
                </c:pt>
                <c:pt idx="1609">
                  <c:v>64.636889999999994</c:v>
                </c:pt>
                <c:pt idx="1610">
                  <c:v>61.347909999999999</c:v>
                </c:pt>
                <c:pt idx="1611">
                  <c:v>58.059322000000002</c:v>
                </c:pt>
                <c:pt idx="1612">
                  <c:v>54.771169999999998</c:v>
                </c:pt>
                <c:pt idx="1613">
                  <c:v>51.483566000000003</c:v>
                </c:pt>
                <c:pt idx="1614">
                  <c:v>48.196593999999997</c:v>
                </c:pt>
                <c:pt idx="1615">
                  <c:v>44.910400000000003</c:v>
                </c:pt>
                <c:pt idx="1616">
                  <c:v>41.625174999999999</c:v>
                </c:pt>
                <c:pt idx="1617">
                  <c:v>38.341166999999999</c:v>
                </c:pt>
                <c:pt idx="1618">
                  <c:v>35.058697000000002</c:v>
                </c:pt>
                <c:pt idx="1619">
                  <c:v>31.778272999999999</c:v>
                </c:pt>
                <c:pt idx="1620">
                  <c:v>28.500608</c:v>
                </c:pt>
                <c:pt idx="1621">
                  <c:v>25.226718999999999</c:v>
                </c:pt>
                <c:pt idx="1622">
                  <c:v>21.958347</c:v>
                </c:pt>
                <c:pt idx="1623">
                  <c:v>18.698398999999998</c:v>
                </c:pt>
                <c:pt idx="1624">
                  <c:v>15.452137</c:v>
                </c:pt>
                <c:pt idx="1625">
                  <c:v>12.230525</c:v>
                </c:pt>
                <c:pt idx="1626">
                  <c:v>9.0599059999999998</c:v>
                </c:pt>
                <c:pt idx="1627">
                  <c:v>6.0212935999999999</c:v>
                </c:pt>
                <c:pt idx="1628">
                  <c:v>3.4797695000000002</c:v>
                </c:pt>
                <c:pt idx="1629">
                  <c:v>3.1048306999999999</c:v>
                </c:pt>
                <c:pt idx="1630">
                  <c:v>5.3711820000000001</c:v>
                </c:pt>
                <c:pt idx="1631">
                  <c:v>8.3509150000000005</c:v>
                </c:pt>
                <c:pt idx="1632">
                  <c:v>11.502370000000001</c:v>
                </c:pt>
                <c:pt idx="1633">
                  <c:v>14.715638</c:v>
                </c:pt>
                <c:pt idx="1634">
                  <c:v>17.957550000000001</c:v>
                </c:pt>
                <c:pt idx="1635">
                  <c:v>21.214980000000001</c:v>
                </c:pt>
                <c:pt idx="1636">
                  <c:v>24.481757999999999</c:v>
                </c:pt>
                <c:pt idx="1637">
                  <c:v>27.754559</c:v>
                </c:pt>
                <c:pt idx="1638">
                  <c:v>31.031475</c:v>
                </c:pt>
                <c:pt idx="1639">
                  <c:v>34.311360000000001</c:v>
                </c:pt>
                <c:pt idx="1640">
                  <c:v>37.59337</c:v>
                </c:pt>
                <c:pt idx="1641">
                  <c:v>40.87706</c:v>
                </c:pt>
                <c:pt idx="1642">
                  <c:v>44.162050000000001</c:v>
                </c:pt>
                <c:pt idx="1643">
                  <c:v>47.448048</c:v>
                </c:pt>
                <c:pt idx="1644">
                  <c:v>50.734870000000001</c:v>
                </c:pt>
                <c:pt idx="1645">
                  <c:v>54.022345999999999</c:v>
                </c:pt>
                <c:pt idx="1646">
                  <c:v>57.310339999999997</c:v>
                </c:pt>
                <c:pt idx="1647">
                  <c:v>60.598849999999999</c:v>
                </c:pt>
                <c:pt idx="1648">
                  <c:v>63.887749999999997</c:v>
                </c:pt>
                <c:pt idx="1649">
                  <c:v>67.176990000000004</c:v>
                </c:pt>
                <c:pt idx="1650">
                  <c:v>70.466483999999994</c:v>
                </c:pt>
                <c:pt idx="1651">
                  <c:v>73.756209999999996</c:v>
                </c:pt>
                <c:pt idx="1652">
                  <c:v>77.046189999999996</c:v>
                </c:pt>
                <c:pt idx="1653">
                  <c:v>80.336365000000001</c:v>
                </c:pt>
                <c:pt idx="1654">
                  <c:v>83.626710000000003</c:v>
                </c:pt>
                <c:pt idx="1655">
                  <c:v>86.917205999999993</c:v>
                </c:pt>
                <c:pt idx="1656">
                  <c:v>90.207819999999998</c:v>
                </c:pt>
                <c:pt idx="1657">
                  <c:v>93.498519999999999</c:v>
                </c:pt>
                <c:pt idx="1658">
                  <c:v>96.789349999999999</c:v>
                </c:pt>
                <c:pt idx="1659">
                  <c:v>100.08031</c:v>
                </c:pt>
                <c:pt idx="1660">
                  <c:v>103.37134</c:v>
                </c:pt>
                <c:pt idx="1661">
                  <c:v>106.66245000000001</c:v>
                </c:pt>
                <c:pt idx="1662">
                  <c:v>109.95359999999999</c:v>
                </c:pt>
                <c:pt idx="1663">
                  <c:v>113.24482999999999</c:v>
                </c:pt>
                <c:pt idx="1664">
                  <c:v>116.53610999999999</c:v>
                </c:pt>
                <c:pt idx="1665">
                  <c:v>119.82749</c:v>
                </c:pt>
                <c:pt idx="1666">
                  <c:v>123.11888999999999</c:v>
                </c:pt>
                <c:pt idx="1667">
                  <c:v>126.41038</c:v>
                </c:pt>
                <c:pt idx="1668">
                  <c:v>129.70187000000001</c:v>
                </c:pt>
                <c:pt idx="1669">
                  <c:v>132.99340000000001</c:v>
                </c:pt>
                <c:pt idx="1670">
                  <c:v>136.28493</c:v>
                </c:pt>
                <c:pt idx="1671">
                  <c:v>139.57655</c:v>
                </c:pt>
                <c:pt idx="1672">
                  <c:v>142.86818</c:v>
                </c:pt>
                <c:pt idx="1673">
                  <c:v>146.15987999999999</c:v>
                </c:pt>
                <c:pt idx="1674">
                  <c:v>149.45157</c:v>
                </c:pt>
                <c:pt idx="1675">
                  <c:v>152.74325999999999</c:v>
                </c:pt>
                <c:pt idx="1676">
                  <c:v>156.03502</c:v>
                </c:pt>
                <c:pt idx="1677">
                  <c:v>159.32678000000001</c:v>
                </c:pt>
                <c:pt idx="1678">
                  <c:v>162.61859999999999</c:v>
                </c:pt>
                <c:pt idx="1679">
                  <c:v>165.91041999999999</c:v>
                </c:pt>
                <c:pt idx="1680">
                  <c:v>169.20218</c:v>
                </c:pt>
                <c:pt idx="1681">
                  <c:v>172.49403000000001</c:v>
                </c:pt>
                <c:pt idx="1682">
                  <c:v>175.78588999999999</c:v>
                </c:pt>
                <c:pt idx="1683">
                  <c:v>179.0778</c:v>
                </c:pt>
                <c:pt idx="1684">
                  <c:v>182.36968999999999</c:v>
                </c:pt>
                <c:pt idx="1685">
                  <c:v>185.66162</c:v>
                </c:pt>
                <c:pt idx="1686">
                  <c:v>188.95354</c:v>
                </c:pt>
                <c:pt idx="1687">
                  <c:v>192.24551</c:v>
                </c:pt>
                <c:pt idx="1688">
                  <c:v>195.53746000000001</c:v>
                </c:pt>
                <c:pt idx="1689">
                  <c:v>198.82942</c:v>
                </c:pt>
                <c:pt idx="1690">
                  <c:v>202.12137999999999</c:v>
                </c:pt>
                <c:pt idx="1691">
                  <c:v>205.41329999999999</c:v>
                </c:pt>
                <c:pt idx="1692">
                  <c:v>208.70528999999999</c:v>
                </c:pt>
                <c:pt idx="1693">
                  <c:v>211.99727999999999</c:v>
                </c:pt>
                <c:pt idx="1694">
                  <c:v>215.28928999999999</c:v>
                </c:pt>
                <c:pt idx="1695">
                  <c:v>218.58134000000001</c:v>
                </c:pt>
                <c:pt idx="1696">
                  <c:v>221.87336999999999</c:v>
                </c:pt>
                <c:pt idx="1697">
                  <c:v>225.16543999999999</c:v>
                </c:pt>
                <c:pt idx="1698">
                  <c:v>228.45747</c:v>
                </c:pt>
                <c:pt idx="1699">
                  <c:v>231.74956</c:v>
                </c:pt>
                <c:pt idx="1700">
                  <c:v>100.05477</c:v>
                </c:pt>
                <c:pt idx="1701">
                  <c:v>96.763840000000002</c:v>
                </c:pt>
                <c:pt idx="1702">
                  <c:v>93.472999999999999</c:v>
                </c:pt>
                <c:pt idx="1703">
                  <c:v>90.182259999999999</c:v>
                </c:pt>
                <c:pt idx="1704">
                  <c:v>86.891655</c:v>
                </c:pt>
                <c:pt idx="1705">
                  <c:v>83.601166000000006</c:v>
                </c:pt>
                <c:pt idx="1706">
                  <c:v>80.310839999999999</c:v>
                </c:pt>
                <c:pt idx="1707">
                  <c:v>77.020675999999995</c:v>
                </c:pt>
                <c:pt idx="1708">
                  <c:v>73.730699999999999</c:v>
                </c:pt>
                <c:pt idx="1709">
                  <c:v>70.440950000000001</c:v>
                </c:pt>
                <c:pt idx="1710">
                  <c:v>67.151439999999994</c:v>
                </c:pt>
                <c:pt idx="1711">
                  <c:v>63.862225000000002</c:v>
                </c:pt>
                <c:pt idx="1712">
                  <c:v>60.573329999999999</c:v>
                </c:pt>
                <c:pt idx="1713">
                  <c:v>57.284846999999999</c:v>
                </c:pt>
                <c:pt idx="1714">
                  <c:v>53.996822000000002</c:v>
                </c:pt>
                <c:pt idx="1715">
                  <c:v>50.709347000000001</c:v>
                </c:pt>
                <c:pt idx="1716">
                  <c:v>47.422542999999997</c:v>
                </c:pt>
                <c:pt idx="1717">
                  <c:v>44.136566000000002</c:v>
                </c:pt>
                <c:pt idx="1718">
                  <c:v>40.851590000000002</c:v>
                </c:pt>
                <c:pt idx="1719">
                  <c:v>37.567905000000003</c:v>
                </c:pt>
                <c:pt idx="1720">
                  <c:v>34.285896000000001</c:v>
                </c:pt>
                <c:pt idx="1721">
                  <c:v>31.006031</c:v>
                </c:pt>
                <c:pt idx="1722">
                  <c:v>27.729126000000001</c:v>
                </c:pt>
                <c:pt idx="1723">
                  <c:v>24.456378999999998</c:v>
                </c:pt>
                <c:pt idx="1724">
                  <c:v>21.189657</c:v>
                </c:pt>
                <c:pt idx="1725">
                  <c:v>17.932303999999998</c:v>
                </c:pt>
                <c:pt idx="1726">
                  <c:v>14.690566</c:v>
                </c:pt>
                <c:pt idx="1727">
                  <c:v>11.477608</c:v>
                </c:pt>
                <c:pt idx="1728">
                  <c:v>8.3268979999999999</c:v>
                </c:pt>
                <c:pt idx="1729">
                  <c:v>5.3495096999999996</c:v>
                </c:pt>
                <c:pt idx="1730">
                  <c:v>3.0944664</c:v>
                </c:pt>
                <c:pt idx="1731">
                  <c:v>3.4946625</c:v>
                </c:pt>
                <c:pt idx="1732">
                  <c:v>6.0438523000000002</c:v>
                </c:pt>
                <c:pt idx="1733">
                  <c:v>9.0841799999999999</c:v>
                </c:pt>
                <c:pt idx="1734">
                  <c:v>12.255397</c:v>
                </c:pt>
                <c:pt idx="1735">
                  <c:v>15.477255</c:v>
                </c:pt>
                <c:pt idx="1736">
                  <c:v>18.723655999999998</c:v>
                </c:pt>
                <c:pt idx="1737">
                  <c:v>21.983699999999999</c:v>
                </c:pt>
                <c:pt idx="1738">
                  <c:v>25.252109999999998</c:v>
                </c:pt>
                <c:pt idx="1739">
                  <c:v>28.526031</c:v>
                </c:pt>
                <c:pt idx="1740">
                  <c:v>31.803706999999999</c:v>
                </c:pt>
                <c:pt idx="1741">
                  <c:v>35.084144999999999</c:v>
                </c:pt>
                <c:pt idx="1742">
                  <c:v>38.366630000000001</c:v>
                </c:pt>
                <c:pt idx="1743">
                  <c:v>41.650664999999996</c:v>
                </c:pt>
                <c:pt idx="1744">
                  <c:v>44.935912999999999</c:v>
                </c:pt>
                <c:pt idx="1745">
                  <c:v>48.222110000000001</c:v>
                </c:pt>
                <c:pt idx="1746">
                  <c:v>51.509051999999997</c:v>
                </c:pt>
                <c:pt idx="1747">
                  <c:v>54.796683999999999</c:v>
                </c:pt>
                <c:pt idx="1748">
                  <c:v>58.084842999999999</c:v>
                </c:pt>
                <c:pt idx="1749">
                  <c:v>61.373446999999999</c:v>
                </c:pt>
                <c:pt idx="1750">
                  <c:v>64.662414999999996</c:v>
                </c:pt>
                <c:pt idx="1751">
                  <c:v>67.951674999999994</c:v>
                </c:pt>
                <c:pt idx="1752">
                  <c:v>71.241240000000005</c:v>
                </c:pt>
                <c:pt idx="1753">
                  <c:v>74.53107</c:v>
                </c:pt>
                <c:pt idx="1754">
                  <c:v>77.821106</c:v>
                </c:pt>
                <c:pt idx="1755">
                  <c:v>81.111320000000006</c:v>
                </c:pt>
                <c:pt idx="1756">
                  <c:v>84.401690000000002</c:v>
                </c:pt>
                <c:pt idx="1757">
                  <c:v>87.692170000000004</c:v>
                </c:pt>
                <c:pt idx="1758">
                  <c:v>90.982810000000001</c:v>
                </c:pt>
                <c:pt idx="1759">
                  <c:v>94.273579999999995</c:v>
                </c:pt>
                <c:pt idx="1760">
                  <c:v>97.564459999999997</c:v>
                </c:pt>
                <c:pt idx="1761">
                  <c:v>100.85543</c:v>
                </c:pt>
                <c:pt idx="1762">
                  <c:v>104.14644</c:v>
                </c:pt>
                <c:pt idx="1763">
                  <c:v>107.43755</c:v>
                </c:pt>
                <c:pt idx="1764">
                  <c:v>110.72873</c:v>
                </c:pt>
                <c:pt idx="1765">
                  <c:v>114.02001</c:v>
                </c:pt>
                <c:pt idx="1766">
                  <c:v>117.31131999999999</c:v>
                </c:pt>
                <c:pt idx="1767">
                  <c:v>120.602715</c:v>
                </c:pt>
                <c:pt idx="1768">
                  <c:v>123.89413</c:v>
                </c:pt>
                <c:pt idx="1769">
                  <c:v>127.185585</c:v>
                </c:pt>
                <c:pt idx="1770">
                  <c:v>130.47703999999999</c:v>
                </c:pt>
                <c:pt idx="1771">
                  <c:v>133.76862</c:v>
                </c:pt>
                <c:pt idx="1772">
                  <c:v>137.06020000000001</c:v>
                </c:pt>
                <c:pt idx="1773">
                  <c:v>140.35184000000001</c:v>
                </c:pt>
                <c:pt idx="1774">
                  <c:v>143.64348000000001</c:v>
                </c:pt>
                <c:pt idx="1775">
                  <c:v>146.93510000000001</c:v>
                </c:pt>
                <c:pt idx="1776">
                  <c:v>150.22682</c:v>
                </c:pt>
                <c:pt idx="1777">
                  <c:v>153.51855</c:v>
                </c:pt>
                <c:pt idx="1778">
                  <c:v>156.81032999999999</c:v>
                </c:pt>
                <c:pt idx="1779">
                  <c:v>160.10210000000001</c:v>
                </c:pt>
                <c:pt idx="1780">
                  <c:v>163.39383000000001</c:v>
                </c:pt>
                <c:pt idx="1781">
                  <c:v>166.68565000000001</c:v>
                </c:pt>
                <c:pt idx="1782">
                  <c:v>169.97748000000001</c:v>
                </c:pt>
                <c:pt idx="1783">
                  <c:v>173.26935</c:v>
                </c:pt>
                <c:pt idx="1784">
                  <c:v>176.56121999999999</c:v>
                </c:pt>
                <c:pt idx="1785">
                  <c:v>179.85312999999999</c:v>
                </c:pt>
                <c:pt idx="1786">
                  <c:v>183.14502999999999</c:v>
                </c:pt>
                <c:pt idx="1787">
                  <c:v>186.43698000000001</c:v>
                </c:pt>
                <c:pt idx="1788">
                  <c:v>189.72890000000001</c:v>
                </c:pt>
                <c:pt idx="1789">
                  <c:v>193.02082999999999</c:v>
                </c:pt>
                <c:pt idx="1790">
                  <c:v>196.31277</c:v>
                </c:pt>
                <c:pt idx="1791">
                  <c:v>199.60468</c:v>
                </c:pt>
                <c:pt idx="1792">
                  <c:v>202.89664999999999</c:v>
                </c:pt>
                <c:pt idx="1793">
                  <c:v>206.18862999999999</c:v>
                </c:pt>
                <c:pt idx="1794">
                  <c:v>209.48061999999999</c:v>
                </c:pt>
                <c:pt idx="1795">
                  <c:v>212.77266</c:v>
                </c:pt>
                <c:pt idx="1796">
                  <c:v>216.06467000000001</c:v>
                </c:pt>
                <c:pt idx="1797">
                  <c:v>219.35669999999999</c:v>
                </c:pt>
                <c:pt idx="1798">
                  <c:v>222.64874</c:v>
                </c:pt>
                <c:pt idx="1799">
                  <c:v>225.94081</c:v>
                </c:pt>
                <c:pt idx="1800">
                  <c:v>105.861755</c:v>
                </c:pt>
                <c:pt idx="1801">
                  <c:v>102.57068</c:v>
                </c:pt>
                <c:pt idx="1802">
                  <c:v>99.279679999999999</c:v>
                </c:pt>
                <c:pt idx="1803">
                  <c:v>95.988759999999999</c:v>
                </c:pt>
                <c:pt idx="1804">
                  <c:v>92.697945000000004</c:v>
                </c:pt>
                <c:pt idx="1805">
                  <c:v>89.407234000000003</c:v>
                </c:pt>
                <c:pt idx="1806">
                  <c:v>86.116650000000007</c:v>
                </c:pt>
                <c:pt idx="1807">
                  <c:v>82.826210000000003</c:v>
                </c:pt>
                <c:pt idx="1808">
                  <c:v>79.535910000000001</c:v>
                </c:pt>
                <c:pt idx="1809">
                  <c:v>76.245800000000003</c:v>
                </c:pt>
                <c:pt idx="1810">
                  <c:v>72.955864000000005</c:v>
                </c:pt>
                <c:pt idx="1811">
                  <c:v>69.666169999999994</c:v>
                </c:pt>
                <c:pt idx="1812">
                  <c:v>66.376723999999996</c:v>
                </c:pt>
                <c:pt idx="1813">
                  <c:v>63.087580000000003</c:v>
                </c:pt>
                <c:pt idx="1814">
                  <c:v>59.798786</c:v>
                </c:pt>
                <c:pt idx="1815">
                  <c:v>56.510399999999997</c:v>
                </c:pt>
                <c:pt idx="1816">
                  <c:v>53.222492000000003</c:v>
                </c:pt>
                <c:pt idx="1817">
                  <c:v>49.935172999999999</c:v>
                </c:pt>
                <c:pt idx="1818">
                  <c:v>46.648533</c:v>
                </c:pt>
                <c:pt idx="1819">
                  <c:v>43.362769999999998</c:v>
                </c:pt>
                <c:pt idx="1820">
                  <c:v>40.078099999999999</c:v>
                </c:pt>
                <c:pt idx="1821">
                  <c:v>36.794753999999998</c:v>
                </c:pt>
                <c:pt idx="1822">
                  <c:v>33.513176000000001</c:v>
                </c:pt>
                <c:pt idx="1823">
                  <c:v>30.233957</c:v>
                </c:pt>
                <c:pt idx="1824">
                  <c:v>26.957892999999999</c:v>
                </c:pt>
                <c:pt idx="1825">
                  <c:v>23.686340000000001</c:v>
                </c:pt>
                <c:pt idx="1826">
                  <c:v>20.421482000000001</c:v>
                </c:pt>
                <c:pt idx="1827">
                  <c:v>17.167072000000001</c:v>
                </c:pt>
                <c:pt idx="1828">
                  <c:v>13.930507</c:v>
                </c:pt>
                <c:pt idx="1829">
                  <c:v>10.727902</c:v>
                </c:pt>
                <c:pt idx="1830">
                  <c:v>7.6023154000000002</c:v>
                </c:pt>
                <c:pt idx="1831">
                  <c:v>4.7096600000000004</c:v>
                </c:pt>
                <c:pt idx="1832">
                  <c:v>2.8714360000000001</c:v>
                </c:pt>
                <c:pt idx="1833">
                  <c:v>3.9984967999999999</c:v>
                </c:pt>
                <c:pt idx="1834">
                  <c:v>6.7386400000000002</c:v>
                </c:pt>
                <c:pt idx="1835">
                  <c:v>9.823893</c:v>
                </c:pt>
                <c:pt idx="1836">
                  <c:v>13.011048000000001</c:v>
                </c:pt>
                <c:pt idx="1837">
                  <c:v>16.240197999999999</c:v>
                </c:pt>
                <c:pt idx="1838">
                  <c:v>19.490482</c:v>
                </c:pt>
                <c:pt idx="1839">
                  <c:v>22.752869</c:v>
                </c:pt>
                <c:pt idx="1840">
                  <c:v>26.022749999999998</c:v>
                </c:pt>
                <c:pt idx="1841">
                  <c:v>29.297675999999999</c:v>
                </c:pt>
                <c:pt idx="1842">
                  <c:v>32.576120000000003</c:v>
                </c:pt>
                <c:pt idx="1843">
                  <c:v>35.857104999999997</c:v>
                </c:pt>
                <c:pt idx="1844">
                  <c:v>39.139989999999997</c:v>
                </c:pt>
                <c:pt idx="1845">
                  <c:v>42.424323999999999</c:v>
                </c:pt>
                <c:pt idx="1846">
                  <c:v>45.709774000000003</c:v>
                </c:pt>
                <c:pt idx="1847">
                  <c:v>48.996180000000003</c:v>
                </c:pt>
                <c:pt idx="1848">
                  <c:v>52.283337000000003</c:v>
                </c:pt>
                <c:pt idx="1849">
                  <c:v>55.571100000000001</c:v>
                </c:pt>
                <c:pt idx="1850">
                  <c:v>58.859355999999998</c:v>
                </c:pt>
                <c:pt idx="1851">
                  <c:v>62.148009999999999</c:v>
                </c:pt>
                <c:pt idx="1852">
                  <c:v>65.437060000000002</c:v>
                </c:pt>
                <c:pt idx="1853">
                  <c:v>68.726429999999993</c:v>
                </c:pt>
                <c:pt idx="1854">
                  <c:v>72.016075000000001</c:v>
                </c:pt>
                <c:pt idx="1855">
                  <c:v>75.305954</c:v>
                </c:pt>
                <c:pt idx="1856">
                  <c:v>78.596016000000006</c:v>
                </c:pt>
                <c:pt idx="1857">
                  <c:v>81.886229999999998</c:v>
                </c:pt>
                <c:pt idx="1858">
                  <c:v>85.176630000000003</c:v>
                </c:pt>
                <c:pt idx="1859">
                  <c:v>88.467190000000002</c:v>
                </c:pt>
                <c:pt idx="1860">
                  <c:v>91.757869999999997</c:v>
                </c:pt>
                <c:pt idx="1861">
                  <c:v>95.048676</c:v>
                </c:pt>
                <c:pt idx="1862">
                  <c:v>98.339529999999996</c:v>
                </c:pt>
                <c:pt idx="1863">
                  <c:v>101.6305</c:v>
                </c:pt>
                <c:pt idx="1864">
                  <c:v>104.92155</c:v>
                </c:pt>
                <c:pt idx="1865">
                  <c:v>108.21271</c:v>
                </c:pt>
                <c:pt idx="1866">
                  <c:v>111.50391399999999</c:v>
                </c:pt>
                <c:pt idx="1867">
                  <c:v>114.795204</c:v>
                </c:pt>
                <c:pt idx="1868">
                  <c:v>118.08653</c:v>
                </c:pt>
                <c:pt idx="1869">
                  <c:v>121.37791</c:v>
                </c:pt>
                <c:pt idx="1870">
                  <c:v>124.66929</c:v>
                </c:pt>
                <c:pt idx="1871">
                  <c:v>127.960785</c:v>
                </c:pt>
                <c:pt idx="1872">
                  <c:v>131.25229999999999</c:v>
                </c:pt>
                <c:pt idx="1873">
                  <c:v>134.54387</c:v>
                </c:pt>
                <c:pt idx="1874">
                  <c:v>137.83546000000001</c:v>
                </c:pt>
                <c:pt idx="1875">
                  <c:v>141.12702999999999</c:v>
                </c:pt>
                <c:pt idx="1876">
                  <c:v>144.41872000000001</c:v>
                </c:pt>
                <c:pt idx="1877">
                  <c:v>147.71038999999999</c:v>
                </c:pt>
                <c:pt idx="1878">
                  <c:v>151.00211999999999</c:v>
                </c:pt>
                <c:pt idx="1879">
                  <c:v>154.29384999999999</c:v>
                </c:pt>
                <c:pt idx="1880">
                  <c:v>157.58555999999999</c:v>
                </c:pt>
                <c:pt idx="1881">
                  <c:v>160.87732</c:v>
                </c:pt>
                <c:pt idx="1882">
                  <c:v>164.16913</c:v>
                </c:pt>
                <c:pt idx="1883">
                  <c:v>167.46097</c:v>
                </c:pt>
                <c:pt idx="1884">
                  <c:v>170.75280000000001</c:v>
                </c:pt>
                <c:pt idx="1885">
                  <c:v>174.04470000000001</c:v>
                </c:pt>
                <c:pt idx="1886">
                  <c:v>177.33655999999999</c:v>
                </c:pt>
                <c:pt idx="1887">
                  <c:v>180.62848</c:v>
                </c:pt>
                <c:pt idx="1888">
                  <c:v>183.92035999999999</c:v>
                </c:pt>
                <c:pt idx="1889">
                  <c:v>187.2123</c:v>
                </c:pt>
                <c:pt idx="1890">
                  <c:v>190.50421</c:v>
                </c:pt>
                <c:pt idx="1891">
                  <c:v>193.7961</c:v>
                </c:pt>
                <c:pt idx="1892">
                  <c:v>197.08804000000001</c:v>
                </c:pt>
                <c:pt idx="1893">
                  <c:v>200.38</c:v>
                </c:pt>
                <c:pt idx="1894">
                  <c:v>203.67197999999999</c:v>
                </c:pt>
                <c:pt idx="1895">
                  <c:v>206.964</c:v>
                </c:pt>
                <c:pt idx="1896">
                  <c:v>210.256</c:v>
                </c:pt>
                <c:pt idx="1897">
                  <c:v>213.54802000000001</c:v>
                </c:pt>
                <c:pt idx="1898">
                  <c:v>216.84003999999999</c:v>
                </c:pt>
                <c:pt idx="1899">
                  <c:v>220.13210000000001</c:v>
                </c:pt>
                <c:pt idx="1900">
                  <c:v>111.668976</c:v>
                </c:pt>
                <c:pt idx="1901">
                  <c:v>108.37777</c:v>
                </c:pt>
                <c:pt idx="1902">
                  <c:v>105.08663</c:v>
                </c:pt>
                <c:pt idx="1903">
                  <c:v>101.79555999999999</c:v>
                </c:pt>
                <c:pt idx="1904">
                  <c:v>98.504580000000004</c:v>
                </c:pt>
                <c:pt idx="1905">
                  <c:v>95.213684000000001</c:v>
                </c:pt>
                <c:pt idx="1906">
                  <c:v>91.922899999999998</c:v>
                </c:pt>
                <c:pt idx="1907">
                  <c:v>88.632225000000005</c:v>
                </c:pt>
                <c:pt idx="1908">
                  <c:v>85.341669999999993</c:v>
                </c:pt>
                <c:pt idx="1909">
                  <c:v>82.051259999999999</c:v>
                </c:pt>
                <c:pt idx="1910">
                  <c:v>78.760999999999996</c:v>
                </c:pt>
                <c:pt idx="1911">
                  <c:v>75.470923999999997</c:v>
                </c:pt>
                <c:pt idx="1912">
                  <c:v>72.181045999999995</c:v>
                </c:pt>
                <c:pt idx="1913">
                  <c:v>68.891400000000004</c:v>
                </c:pt>
                <c:pt idx="1914">
                  <c:v>65.602035999999998</c:v>
                </c:pt>
                <c:pt idx="1915">
                  <c:v>62.312964999999998</c:v>
                </c:pt>
                <c:pt idx="1916">
                  <c:v>59.024258000000003</c:v>
                </c:pt>
                <c:pt idx="1917">
                  <c:v>55.735979999999998</c:v>
                </c:pt>
                <c:pt idx="1918">
                  <c:v>52.448189999999997</c:v>
                </c:pt>
                <c:pt idx="1919">
                  <c:v>49.161014999999999</c:v>
                </c:pt>
                <c:pt idx="1920">
                  <c:v>45.874595999999997</c:v>
                </c:pt>
                <c:pt idx="1921">
                  <c:v>42.58905</c:v>
                </c:pt>
                <c:pt idx="1922">
                  <c:v>39.304645999999998</c:v>
                </c:pt>
                <c:pt idx="1923">
                  <c:v>36.021706000000002</c:v>
                </c:pt>
                <c:pt idx="1924">
                  <c:v>32.740611999999999</c:v>
                </c:pt>
                <c:pt idx="1925">
                  <c:v>29.462029999999999</c:v>
                </c:pt>
                <c:pt idx="1926">
                  <c:v>26.186914000000002</c:v>
                </c:pt>
                <c:pt idx="1927">
                  <c:v>22.916685000000001</c:v>
                </c:pt>
                <c:pt idx="1928">
                  <c:v>19.653858</c:v>
                </c:pt>
                <c:pt idx="1929">
                  <c:v>16.402802000000001</c:v>
                </c:pt>
                <c:pt idx="1930">
                  <c:v>13.172243999999999</c:v>
                </c:pt>
                <c:pt idx="1931">
                  <c:v>9.9821080000000002</c:v>
                </c:pt>
                <c:pt idx="1932">
                  <c:v>6.8887944000000001</c:v>
                </c:pt>
                <c:pt idx="1933">
                  <c:v>4.1166716000000001</c:v>
                </c:pt>
                <c:pt idx="1934">
                  <c:v>2.8490565000000001</c:v>
                </c:pt>
                <c:pt idx="1935">
                  <c:v>4.5788260000000003</c:v>
                </c:pt>
                <c:pt idx="1936">
                  <c:v>7.4493513</c:v>
                </c:pt>
                <c:pt idx="1937">
                  <c:v>10.568744000000001</c:v>
                </c:pt>
                <c:pt idx="1938">
                  <c:v>13.768882</c:v>
                </c:pt>
                <c:pt idx="1939">
                  <c:v>17.004263000000002</c:v>
                </c:pt>
                <c:pt idx="1940">
                  <c:v>20.257952</c:v>
                </c:pt>
                <c:pt idx="1941">
                  <c:v>23.522410000000001</c:v>
                </c:pt>
                <c:pt idx="1942">
                  <c:v>26.793697000000002</c:v>
                </c:pt>
                <c:pt idx="1943">
                  <c:v>30.069573999999999</c:v>
                </c:pt>
                <c:pt idx="1944">
                  <c:v>33.348686000000001</c:v>
                </c:pt>
                <c:pt idx="1945">
                  <c:v>36.630153999999997</c:v>
                </c:pt>
                <c:pt idx="1946">
                  <c:v>39.913372000000003</c:v>
                </c:pt>
                <c:pt idx="1947">
                  <c:v>43.198017</c:v>
                </c:pt>
                <c:pt idx="1948">
                  <c:v>46.483745999999996</c:v>
                </c:pt>
                <c:pt idx="1949">
                  <c:v>49.770339999999997</c:v>
                </c:pt>
                <c:pt idx="1950">
                  <c:v>53.057631999999998</c:v>
                </c:pt>
                <c:pt idx="1951">
                  <c:v>56.345478</c:v>
                </c:pt>
                <c:pt idx="1952">
                  <c:v>59.633842000000001</c:v>
                </c:pt>
                <c:pt idx="1953">
                  <c:v>62.922634000000002</c:v>
                </c:pt>
                <c:pt idx="1954">
                  <c:v>66.211780000000005</c:v>
                </c:pt>
                <c:pt idx="1955">
                  <c:v>69.50121</c:v>
                </c:pt>
                <c:pt idx="1956">
                  <c:v>72.790899999999993</c:v>
                </c:pt>
                <c:pt idx="1957">
                  <c:v>76.080780000000004</c:v>
                </c:pt>
                <c:pt idx="1958">
                  <c:v>79.370890000000003</c:v>
                </c:pt>
                <c:pt idx="1959">
                  <c:v>82.661193999999995</c:v>
                </c:pt>
                <c:pt idx="1960">
                  <c:v>85.951644999999999</c:v>
                </c:pt>
                <c:pt idx="1961">
                  <c:v>89.242230000000006</c:v>
                </c:pt>
                <c:pt idx="1962">
                  <c:v>92.532899999999998</c:v>
                </c:pt>
                <c:pt idx="1963">
                  <c:v>95.823710000000005</c:v>
                </c:pt>
                <c:pt idx="1964">
                  <c:v>99.114599999999996</c:v>
                </c:pt>
                <c:pt idx="1965">
                  <c:v>102.405624</c:v>
                </c:pt>
                <c:pt idx="1966">
                  <c:v>105.69670000000001</c:v>
                </c:pt>
                <c:pt idx="1967">
                  <c:v>108.98788500000001</c:v>
                </c:pt>
                <c:pt idx="1968">
                  <c:v>112.2791</c:v>
                </c:pt>
                <c:pt idx="1969">
                  <c:v>115.57038</c:v>
                </c:pt>
                <c:pt idx="1970">
                  <c:v>118.86167</c:v>
                </c:pt>
                <c:pt idx="1971">
                  <c:v>122.15309000000001</c:v>
                </c:pt>
                <c:pt idx="1972">
                  <c:v>125.44452</c:v>
                </c:pt>
                <c:pt idx="1973">
                  <c:v>128.73604</c:v>
                </c:pt>
                <c:pt idx="1974">
                  <c:v>132.02755999999999</c:v>
                </c:pt>
                <c:pt idx="1975">
                  <c:v>135.31906000000001</c:v>
                </c:pt>
                <c:pt idx="1976">
                  <c:v>138.61069000000001</c:v>
                </c:pt>
                <c:pt idx="1977">
                  <c:v>141.90231</c:v>
                </c:pt>
                <c:pt idx="1978">
                  <c:v>145.19399999999999</c:v>
                </c:pt>
                <c:pt idx="1979">
                  <c:v>148.48569000000001</c:v>
                </c:pt>
                <c:pt idx="1980">
                  <c:v>151.77733000000001</c:v>
                </c:pt>
                <c:pt idx="1981">
                  <c:v>155.06908000000001</c:v>
                </c:pt>
                <c:pt idx="1982">
                  <c:v>158.36081999999999</c:v>
                </c:pt>
                <c:pt idx="1983">
                  <c:v>161.65262999999999</c:v>
                </c:pt>
                <c:pt idx="1984">
                  <c:v>164.94443999999999</c:v>
                </c:pt>
                <c:pt idx="1985">
                  <c:v>168.2363</c:v>
                </c:pt>
                <c:pt idx="1986">
                  <c:v>171.52814000000001</c:v>
                </c:pt>
                <c:pt idx="1987">
                  <c:v>174.82002</c:v>
                </c:pt>
                <c:pt idx="1988">
                  <c:v>178.11189999999999</c:v>
                </c:pt>
                <c:pt idx="1989">
                  <c:v>181.40378000000001</c:v>
                </c:pt>
                <c:pt idx="1990">
                  <c:v>184.69568000000001</c:v>
                </c:pt>
                <c:pt idx="1991">
                  <c:v>187.98755</c:v>
                </c:pt>
                <c:pt idx="1992">
                  <c:v>191.27946</c:v>
                </c:pt>
                <c:pt idx="1993">
                  <c:v>194.57140999999999</c:v>
                </c:pt>
                <c:pt idx="1994">
                  <c:v>197.86337</c:v>
                </c:pt>
                <c:pt idx="1995">
                  <c:v>201.15536</c:v>
                </c:pt>
                <c:pt idx="1996">
                  <c:v>204.44734</c:v>
                </c:pt>
                <c:pt idx="1997">
                  <c:v>207.73936</c:v>
                </c:pt>
                <c:pt idx="1998">
                  <c:v>211.03136000000001</c:v>
                </c:pt>
                <c:pt idx="1999">
                  <c:v>214.32339999999999</c:v>
                </c:pt>
                <c:pt idx="2000">
                  <c:v>117.47638999999999</c:v>
                </c:pt>
                <c:pt idx="2001">
                  <c:v>114.185074</c:v>
                </c:pt>
                <c:pt idx="2002">
                  <c:v>110.89382000000001</c:v>
                </c:pt>
                <c:pt idx="2003">
                  <c:v>107.60262</c:v>
                </c:pt>
                <c:pt idx="2004">
                  <c:v>104.3115</c:v>
                </c:pt>
                <c:pt idx="2005">
                  <c:v>101.020454</c:v>
                </c:pt>
                <c:pt idx="2006">
                  <c:v>97.729489999999998</c:v>
                </c:pt>
                <c:pt idx="2007">
                  <c:v>94.438630000000003</c:v>
                </c:pt>
                <c:pt idx="2008">
                  <c:v>91.147859999999994</c:v>
                </c:pt>
                <c:pt idx="2009">
                  <c:v>87.857215999999994</c:v>
                </c:pt>
                <c:pt idx="2010">
                  <c:v>84.566689999999994</c:v>
                </c:pt>
                <c:pt idx="2011">
                  <c:v>81.276309999999995</c:v>
                </c:pt>
                <c:pt idx="2012">
                  <c:v>77.986090000000004</c:v>
                </c:pt>
                <c:pt idx="2013">
                  <c:v>74.696060000000003</c:v>
                </c:pt>
                <c:pt idx="2014">
                  <c:v>71.406239999999997</c:v>
                </c:pt>
                <c:pt idx="2015">
                  <c:v>68.116659999999996</c:v>
                </c:pt>
                <c:pt idx="2016">
                  <c:v>64.827354</c:v>
                </c:pt>
                <c:pt idx="2017">
                  <c:v>61.53837</c:v>
                </c:pt>
                <c:pt idx="2018">
                  <c:v>58.249744</c:v>
                </c:pt>
                <c:pt idx="2019">
                  <c:v>54.961570000000002</c:v>
                </c:pt>
                <c:pt idx="2020">
                  <c:v>51.673943000000001</c:v>
                </c:pt>
                <c:pt idx="2021">
                  <c:v>48.386920000000003</c:v>
                </c:pt>
                <c:pt idx="2022">
                  <c:v>45.100670000000001</c:v>
                </c:pt>
                <c:pt idx="2023">
                  <c:v>41.815399999999997</c:v>
                </c:pt>
                <c:pt idx="2024">
                  <c:v>38.531295999999998</c:v>
                </c:pt>
                <c:pt idx="2025">
                  <c:v>35.248730000000002</c:v>
                </c:pt>
                <c:pt idx="2026">
                  <c:v>31.968192999999999</c:v>
                </c:pt>
                <c:pt idx="2027">
                  <c:v>28.690313</c:v>
                </c:pt>
                <c:pt idx="2028">
                  <c:v>25.416187000000001</c:v>
                </c:pt>
                <c:pt idx="2029">
                  <c:v>22.147442000000002</c:v>
                </c:pt>
                <c:pt idx="2030">
                  <c:v>18.886879</c:v>
                </c:pt>
                <c:pt idx="2031">
                  <c:v>15.639609999999999</c:v>
                </c:pt>
                <c:pt idx="2032">
                  <c:v>12.416085000000001</c:v>
                </c:pt>
                <c:pt idx="2033">
                  <c:v>9.2411770000000004</c:v>
                </c:pt>
                <c:pt idx="2034">
                  <c:v>6.1901799999999998</c:v>
                </c:pt>
                <c:pt idx="2035">
                  <c:v>3.5938539999999999</c:v>
                </c:pt>
                <c:pt idx="2036">
                  <c:v>3.0317717000000002</c:v>
                </c:pt>
                <c:pt idx="2037">
                  <c:v>5.2101826999999998</c:v>
                </c:pt>
                <c:pt idx="2038">
                  <c:v>8.1718235000000004</c:v>
                </c:pt>
                <c:pt idx="2039">
                  <c:v>11.317696</c:v>
                </c:pt>
                <c:pt idx="2040">
                  <c:v>14.528562000000001</c:v>
                </c:pt>
                <c:pt idx="2041">
                  <c:v>17.769273999999999</c:v>
                </c:pt>
                <c:pt idx="2042">
                  <c:v>21.026035</c:v>
                </c:pt>
                <c:pt idx="2043">
                  <c:v>24.292383000000001</c:v>
                </c:pt>
                <c:pt idx="2044">
                  <c:v>27.564909</c:v>
                </c:pt>
                <c:pt idx="2045">
                  <c:v>30.841633000000002</c:v>
                </c:pt>
                <c:pt idx="2046">
                  <c:v>34.121322999999997</c:v>
                </c:pt>
                <c:pt idx="2047">
                  <c:v>37.403269999999999</c:v>
                </c:pt>
                <c:pt idx="2048">
                  <c:v>40.686892999999998</c:v>
                </c:pt>
                <c:pt idx="2049">
                  <c:v>43.971812999999997</c:v>
                </c:pt>
                <c:pt idx="2050">
                  <c:v>47.257747999999999</c:v>
                </c:pt>
                <c:pt idx="2051">
                  <c:v>50.54448</c:v>
                </c:pt>
                <c:pt idx="2052">
                  <c:v>53.831919999999997</c:v>
                </c:pt>
                <c:pt idx="2053">
                  <c:v>57.119934000000001</c:v>
                </c:pt>
                <c:pt idx="2054">
                  <c:v>60.408417</c:v>
                </c:pt>
                <c:pt idx="2055">
                  <c:v>63.697291999999997</c:v>
                </c:pt>
                <c:pt idx="2056">
                  <c:v>66.986496000000002</c:v>
                </c:pt>
                <c:pt idx="2057">
                  <c:v>70.275954999999996</c:v>
                </c:pt>
                <c:pt idx="2058">
                  <c:v>73.565700000000007</c:v>
                </c:pt>
                <c:pt idx="2059">
                  <c:v>76.855670000000003</c:v>
                </c:pt>
                <c:pt idx="2060">
                  <c:v>80.145836000000003</c:v>
                </c:pt>
                <c:pt idx="2061">
                  <c:v>83.436170000000004</c:v>
                </c:pt>
                <c:pt idx="2062">
                  <c:v>86.726616000000007</c:v>
                </c:pt>
                <c:pt idx="2063">
                  <c:v>90.017219999999995</c:v>
                </c:pt>
                <c:pt idx="2064">
                  <c:v>93.307929999999999</c:v>
                </c:pt>
                <c:pt idx="2065">
                  <c:v>96.598789999999994</c:v>
                </c:pt>
                <c:pt idx="2066">
                  <c:v>99.889719999999997</c:v>
                </c:pt>
                <c:pt idx="2067">
                  <c:v>103.18076000000001</c:v>
                </c:pt>
                <c:pt idx="2068">
                  <c:v>106.47186000000001</c:v>
                </c:pt>
                <c:pt idx="2069">
                  <c:v>109.76303</c:v>
                </c:pt>
                <c:pt idx="2070">
                  <c:v>113.054214</c:v>
                </c:pt>
                <c:pt idx="2071">
                  <c:v>116.345535</c:v>
                </c:pt>
                <c:pt idx="2072">
                  <c:v>119.63688999999999</c:v>
                </c:pt>
                <c:pt idx="2073">
                  <c:v>122.928314</c:v>
                </c:pt>
                <c:pt idx="2074">
                  <c:v>126.219765</c:v>
                </c:pt>
                <c:pt idx="2075">
                  <c:v>129.5112</c:v>
                </c:pt>
                <c:pt idx="2076">
                  <c:v>132.80276000000001</c:v>
                </c:pt>
                <c:pt idx="2077">
                  <c:v>136.09433000000001</c:v>
                </c:pt>
                <c:pt idx="2078">
                  <c:v>139.38596999999999</c:v>
                </c:pt>
                <c:pt idx="2079">
                  <c:v>142.67760000000001</c:v>
                </c:pt>
                <c:pt idx="2080">
                  <c:v>145.96921</c:v>
                </c:pt>
                <c:pt idx="2081">
                  <c:v>149.26089999999999</c:v>
                </c:pt>
                <c:pt idx="2082">
                  <c:v>152.55260999999999</c:v>
                </c:pt>
                <c:pt idx="2083">
                  <c:v>155.84438</c:v>
                </c:pt>
                <c:pt idx="2084">
                  <c:v>159.13614000000001</c:v>
                </c:pt>
                <c:pt idx="2085">
                  <c:v>162.42796000000001</c:v>
                </c:pt>
                <c:pt idx="2086">
                  <c:v>165.71977000000001</c:v>
                </c:pt>
                <c:pt idx="2087">
                  <c:v>169.01163</c:v>
                </c:pt>
                <c:pt idx="2088">
                  <c:v>172.30347</c:v>
                </c:pt>
                <c:pt idx="2089">
                  <c:v>175.59531999999999</c:v>
                </c:pt>
                <c:pt idx="2090">
                  <c:v>178.88720000000001</c:v>
                </c:pt>
                <c:pt idx="2091">
                  <c:v>182.17904999999999</c:v>
                </c:pt>
                <c:pt idx="2092">
                  <c:v>185.47093000000001</c:v>
                </c:pt>
                <c:pt idx="2093">
                  <c:v>188.76285999999999</c:v>
                </c:pt>
                <c:pt idx="2094">
                  <c:v>192.0548</c:v>
                </c:pt>
                <c:pt idx="2095">
                  <c:v>195.34676999999999</c:v>
                </c:pt>
                <c:pt idx="2096">
                  <c:v>198.63873000000001</c:v>
                </c:pt>
                <c:pt idx="2097">
                  <c:v>201.93073000000001</c:v>
                </c:pt>
                <c:pt idx="2098">
                  <c:v>205.2227</c:v>
                </c:pt>
                <c:pt idx="2099">
                  <c:v>208.51472000000001</c:v>
                </c:pt>
                <c:pt idx="2100">
                  <c:v>123.28396600000001</c:v>
                </c:pt>
                <c:pt idx="2101">
                  <c:v>119.99256</c:v>
                </c:pt>
                <c:pt idx="2102">
                  <c:v>116.70121</c:v>
                </c:pt>
                <c:pt idx="2103">
                  <c:v>113.409904</c:v>
                </c:pt>
                <c:pt idx="2104">
                  <c:v>110.11866000000001</c:v>
                </c:pt>
                <c:pt idx="2105">
                  <c:v>106.82747999999999</c:v>
                </c:pt>
                <c:pt idx="2106">
                  <c:v>103.53637999999999</c:v>
                </c:pt>
                <c:pt idx="2107">
                  <c:v>100.24535</c:v>
                </c:pt>
                <c:pt idx="2108">
                  <c:v>96.954409999999996</c:v>
                </c:pt>
                <c:pt idx="2109">
                  <c:v>93.663570000000007</c:v>
                </c:pt>
                <c:pt idx="2110">
                  <c:v>90.372826000000003</c:v>
                </c:pt>
                <c:pt idx="2111">
                  <c:v>87.082210000000003</c:v>
                </c:pt>
                <c:pt idx="2112">
                  <c:v>83.791709999999995</c:v>
                </c:pt>
                <c:pt idx="2113">
                  <c:v>80.501369999999994</c:v>
                </c:pt>
                <c:pt idx="2114">
                  <c:v>77.211205000000007</c:v>
                </c:pt>
                <c:pt idx="2115">
                  <c:v>73.921229999999994</c:v>
                </c:pt>
                <c:pt idx="2116">
                  <c:v>70.631450000000001</c:v>
                </c:pt>
                <c:pt idx="2117">
                  <c:v>67.341933999999995</c:v>
                </c:pt>
                <c:pt idx="2118">
                  <c:v>64.052679999999995</c:v>
                </c:pt>
                <c:pt idx="2119">
                  <c:v>60.763779999999997</c:v>
                </c:pt>
                <c:pt idx="2120">
                  <c:v>57.475279999999998</c:v>
                </c:pt>
                <c:pt idx="2121">
                  <c:v>54.18721</c:v>
                </c:pt>
                <c:pt idx="2122">
                  <c:v>50.899700000000003</c:v>
                </c:pt>
                <c:pt idx="2123">
                  <c:v>47.612873</c:v>
                </c:pt>
                <c:pt idx="2124">
                  <c:v>44.326824000000002</c:v>
                </c:pt>
                <c:pt idx="2125">
                  <c:v>41.041786000000002</c:v>
                </c:pt>
                <c:pt idx="2126">
                  <c:v>37.758040000000001</c:v>
                </c:pt>
                <c:pt idx="2127">
                  <c:v>34.47589</c:v>
                </c:pt>
                <c:pt idx="2128">
                  <c:v>31.195903999999999</c:v>
                </c:pt>
                <c:pt idx="2129">
                  <c:v>27.918810000000001</c:v>
                </c:pt>
                <c:pt idx="2130">
                  <c:v>24.645765000000001</c:v>
                </c:pt>
                <c:pt idx="2131">
                  <c:v>21.378626000000001</c:v>
                </c:pt>
                <c:pt idx="2132">
                  <c:v>18.120602000000002</c:v>
                </c:pt>
                <c:pt idx="2133">
                  <c:v>14.877668999999999</c:v>
                </c:pt>
                <c:pt idx="2134">
                  <c:v>11.662456000000001</c:v>
                </c:pt>
                <c:pt idx="2135">
                  <c:v>8.5064259999999994</c:v>
                </c:pt>
                <c:pt idx="2136">
                  <c:v>5.5121500000000001</c:v>
                </c:pt>
                <c:pt idx="2137">
                  <c:v>3.176005</c:v>
                </c:pt>
                <c:pt idx="2138">
                  <c:v>3.3865370000000001</c:v>
                </c:pt>
                <c:pt idx="2139">
                  <c:v>5.8761244000000001</c:v>
                </c:pt>
                <c:pt idx="2140">
                  <c:v>8.9031970000000005</c:v>
                </c:pt>
                <c:pt idx="2141">
                  <c:v>12.069952000000001</c:v>
                </c:pt>
                <c:pt idx="2142">
                  <c:v>15.289849</c:v>
                </c:pt>
                <c:pt idx="2143">
                  <c:v>18.535205999999999</c:v>
                </c:pt>
                <c:pt idx="2144">
                  <c:v>21.794653</c:v>
                </c:pt>
                <c:pt idx="2145">
                  <c:v>25.062677000000001</c:v>
                </c:pt>
                <c:pt idx="2146">
                  <c:v>28.336292</c:v>
                </c:pt>
                <c:pt idx="2147">
                  <c:v>31.613827000000001</c:v>
                </c:pt>
                <c:pt idx="2148">
                  <c:v>34.894142000000002</c:v>
                </c:pt>
                <c:pt idx="2149">
                  <c:v>38.176524999999998</c:v>
                </c:pt>
                <c:pt idx="2150">
                  <c:v>41.460470000000001</c:v>
                </c:pt>
                <c:pt idx="2151">
                  <c:v>44.745604999999998</c:v>
                </c:pt>
                <c:pt idx="2152">
                  <c:v>48.031750000000002</c:v>
                </c:pt>
                <c:pt idx="2153">
                  <c:v>51.318702999999999</c:v>
                </c:pt>
                <c:pt idx="2154">
                  <c:v>54.606296999999998</c:v>
                </c:pt>
                <c:pt idx="2155">
                  <c:v>57.89443</c:v>
                </c:pt>
                <c:pt idx="2156">
                  <c:v>61.182994999999998</c:v>
                </c:pt>
                <c:pt idx="2157">
                  <c:v>64.471909999999994</c:v>
                </c:pt>
                <c:pt idx="2158">
                  <c:v>67.761184999999998</c:v>
                </c:pt>
                <c:pt idx="2159">
                  <c:v>71.050749999999994</c:v>
                </c:pt>
                <c:pt idx="2160">
                  <c:v>74.340559999999996</c:v>
                </c:pt>
                <c:pt idx="2161">
                  <c:v>77.630584999999996</c:v>
                </c:pt>
                <c:pt idx="2162">
                  <c:v>80.920745999999994</c:v>
                </c:pt>
                <c:pt idx="2163">
                  <c:v>84.211105000000003</c:v>
                </c:pt>
                <c:pt idx="2164">
                  <c:v>87.501594999999995</c:v>
                </c:pt>
                <c:pt idx="2165">
                  <c:v>90.792259999999999</c:v>
                </c:pt>
                <c:pt idx="2166">
                  <c:v>94.083015000000003</c:v>
                </c:pt>
                <c:pt idx="2167">
                  <c:v>97.373890000000003</c:v>
                </c:pt>
                <c:pt idx="2168">
                  <c:v>100.66485</c:v>
                </c:pt>
                <c:pt idx="2169">
                  <c:v>103.95587999999999</c:v>
                </c:pt>
                <c:pt idx="2170">
                  <c:v>107.24695</c:v>
                </c:pt>
                <c:pt idx="2171">
                  <c:v>110.53816</c:v>
                </c:pt>
                <c:pt idx="2172">
                  <c:v>113.829414</c:v>
                </c:pt>
                <c:pt idx="2173">
                  <c:v>117.12075</c:v>
                </c:pt>
                <c:pt idx="2174">
                  <c:v>120.41211</c:v>
                </c:pt>
                <c:pt idx="2175">
                  <c:v>123.70347</c:v>
                </c:pt>
                <c:pt idx="2176">
                  <c:v>126.99496000000001</c:v>
                </c:pt>
                <c:pt idx="2177">
                  <c:v>130.28645</c:v>
                </c:pt>
                <c:pt idx="2178">
                  <c:v>133.57803000000001</c:v>
                </c:pt>
                <c:pt idx="2179">
                  <c:v>136.86959999999999</c:v>
                </c:pt>
                <c:pt idx="2180">
                  <c:v>140.16114999999999</c:v>
                </c:pt>
                <c:pt idx="2181">
                  <c:v>143.45278999999999</c:v>
                </c:pt>
                <c:pt idx="2182">
                  <c:v>146.74446</c:v>
                </c:pt>
                <c:pt idx="2183">
                  <c:v>150.03620000000001</c:v>
                </c:pt>
                <c:pt idx="2184">
                  <c:v>153.32791</c:v>
                </c:pt>
                <c:pt idx="2185">
                  <c:v>156.61968999999999</c:v>
                </c:pt>
                <c:pt idx="2186">
                  <c:v>159.91145</c:v>
                </c:pt>
                <c:pt idx="2187">
                  <c:v>163.20328000000001</c:v>
                </c:pt>
                <c:pt idx="2188">
                  <c:v>166.49509</c:v>
                </c:pt>
                <c:pt idx="2189">
                  <c:v>169.78693000000001</c:v>
                </c:pt>
                <c:pt idx="2190">
                  <c:v>173.07876999999999</c:v>
                </c:pt>
                <c:pt idx="2191">
                  <c:v>176.37056999999999</c:v>
                </c:pt>
                <c:pt idx="2192">
                  <c:v>179.66246000000001</c:v>
                </c:pt>
                <c:pt idx="2193">
                  <c:v>182.95435000000001</c:v>
                </c:pt>
                <c:pt idx="2194">
                  <c:v>186.24626000000001</c:v>
                </c:pt>
                <c:pt idx="2195">
                  <c:v>189.53820999999999</c:v>
                </c:pt>
                <c:pt idx="2196">
                  <c:v>192.83014</c:v>
                </c:pt>
                <c:pt idx="2197">
                  <c:v>196.12213</c:v>
                </c:pt>
                <c:pt idx="2198">
                  <c:v>199.41408000000001</c:v>
                </c:pt>
                <c:pt idx="2199">
                  <c:v>202.70608999999999</c:v>
                </c:pt>
                <c:pt idx="2200">
                  <c:v>129.09169</c:v>
                </c:pt>
                <c:pt idx="2201">
                  <c:v>125.80021000000001</c:v>
                </c:pt>
                <c:pt idx="2202">
                  <c:v>122.50876599999999</c:v>
                </c:pt>
                <c:pt idx="2203">
                  <c:v>119.21737</c:v>
                </c:pt>
                <c:pt idx="2204">
                  <c:v>115.926025</c:v>
                </c:pt>
                <c:pt idx="2205">
                  <c:v>112.63473500000001</c:v>
                </c:pt>
                <c:pt idx="2206">
                  <c:v>109.343506</c:v>
                </c:pt>
                <c:pt idx="2207">
                  <c:v>106.052345</c:v>
                </c:pt>
                <c:pt idx="2208">
                  <c:v>102.76125999999999</c:v>
                </c:pt>
                <c:pt idx="2209">
                  <c:v>99.470259999999996</c:v>
                </c:pt>
                <c:pt idx="2210">
                  <c:v>96.179329999999993</c:v>
                </c:pt>
                <c:pt idx="2211">
                  <c:v>92.88852</c:v>
                </c:pt>
                <c:pt idx="2212">
                  <c:v>89.597800000000007</c:v>
                </c:pt>
                <c:pt idx="2213">
                  <c:v>86.307209999999998</c:v>
                </c:pt>
                <c:pt idx="2214">
                  <c:v>83.016754000000006</c:v>
                </c:pt>
                <c:pt idx="2215">
                  <c:v>79.726455999999999</c:v>
                </c:pt>
                <c:pt idx="2216">
                  <c:v>76.436319999999995</c:v>
                </c:pt>
                <c:pt idx="2217">
                  <c:v>73.146389999999997</c:v>
                </c:pt>
                <c:pt idx="2218">
                  <c:v>69.856669999999994</c:v>
                </c:pt>
                <c:pt idx="2219">
                  <c:v>66.5672</c:v>
                </c:pt>
                <c:pt idx="2220">
                  <c:v>63.278056999999997</c:v>
                </c:pt>
                <c:pt idx="2221">
                  <c:v>59.989227</c:v>
                </c:pt>
                <c:pt idx="2222">
                  <c:v>56.700806</c:v>
                </c:pt>
                <c:pt idx="2223">
                  <c:v>53.412889999999997</c:v>
                </c:pt>
                <c:pt idx="2224">
                  <c:v>50.125515</c:v>
                </c:pt>
                <c:pt idx="2225">
                  <c:v>46.838839999999998</c:v>
                </c:pt>
                <c:pt idx="2226">
                  <c:v>43.553040000000003</c:v>
                </c:pt>
                <c:pt idx="2227">
                  <c:v>40.268265</c:v>
                </c:pt>
                <c:pt idx="2228">
                  <c:v>36.984856000000001</c:v>
                </c:pt>
                <c:pt idx="2229">
                  <c:v>33.703175000000002</c:v>
                </c:pt>
                <c:pt idx="2230">
                  <c:v>30.423784000000001</c:v>
                </c:pt>
                <c:pt idx="2231">
                  <c:v>27.14751</c:v>
                </c:pt>
                <c:pt idx="2232">
                  <c:v>23.875648000000002</c:v>
                </c:pt>
                <c:pt idx="2233">
                  <c:v>20.610292000000001</c:v>
                </c:pt>
                <c:pt idx="2234">
                  <c:v>17.355136999999999</c:v>
                </c:pt>
                <c:pt idx="2235">
                  <c:v>14.117228000000001</c:v>
                </c:pt>
                <c:pt idx="2236">
                  <c:v>10.911887999999999</c:v>
                </c:pt>
                <c:pt idx="2237">
                  <c:v>7.7795477000000002</c:v>
                </c:pt>
                <c:pt idx="2238">
                  <c:v>4.8633240000000004</c:v>
                </c:pt>
                <c:pt idx="2239">
                  <c:v>2.9087442999999999</c:v>
                </c:pt>
                <c:pt idx="2240">
                  <c:v>3.8662733999999999</c:v>
                </c:pt>
                <c:pt idx="2241">
                  <c:v>6.5661063000000004</c:v>
                </c:pt>
                <c:pt idx="2242">
                  <c:v>9.6414799999999996</c:v>
                </c:pt>
                <c:pt idx="2243">
                  <c:v>12.825023</c:v>
                </c:pt>
                <c:pt idx="2244">
                  <c:v>16.052503999999999</c:v>
                </c:pt>
                <c:pt idx="2245">
                  <c:v>19.301881999999999</c:v>
                </c:pt>
                <c:pt idx="2246">
                  <c:v>22.563676999999998</c:v>
                </c:pt>
                <c:pt idx="2247">
                  <c:v>25.833248000000001</c:v>
                </c:pt>
                <c:pt idx="2248">
                  <c:v>29.107945999999998</c:v>
                </c:pt>
                <c:pt idx="2249">
                  <c:v>32.386220000000002</c:v>
                </c:pt>
                <c:pt idx="2250">
                  <c:v>35.667059999999999</c:v>
                </c:pt>
                <c:pt idx="2251">
                  <c:v>38.949806000000002</c:v>
                </c:pt>
                <c:pt idx="2252">
                  <c:v>42.234062000000002</c:v>
                </c:pt>
                <c:pt idx="2253">
                  <c:v>45.519497000000001</c:v>
                </c:pt>
                <c:pt idx="2254">
                  <c:v>48.805860000000003</c:v>
                </c:pt>
                <c:pt idx="2255">
                  <c:v>52.092970000000001</c:v>
                </c:pt>
                <c:pt idx="2256">
                  <c:v>55.380687999999999</c:v>
                </c:pt>
                <c:pt idx="2257">
                  <c:v>58.668888000000003</c:v>
                </c:pt>
                <c:pt idx="2258">
                  <c:v>61.957549999999998</c:v>
                </c:pt>
                <c:pt idx="2259">
                  <c:v>65.246589999999998</c:v>
                </c:pt>
                <c:pt idx="2260">
                  <c:v>68.53595</c:v>
                </c:pt>
                <c:pt idx="2261">
                  <c:v>71.825580000000002</c:v>
                </c:pt>
                <c:pt idx="2262">
                  <c:v>75.115395000000007</c:v>
                </c:pt>
                <c:pt idx="2263">
                  <c:v>78.405450000000002</c:v>
                </c:pt>
                <c:pt idx="2264">
                  <c:v>81.695670000000007</c:v>
                </c:pt>
                <c:pt idx="2265">
                  <c:v>84.986090000000004</c:v>
                </c:pt>
                <c:pt idx="2266">
                  <c:v>88.276634000000001</c:v>
                </c:pt>
                <c:pt idx="2267">
                  <c:v>91.567329999999998</c:v>
                </c:pt>
                <c:pt idx="2268">
                  <c:v>94.858099999999993</c:v>
                </c:pt>
                <c:pt idx="2269">
                  <c:v>98.148979999999995</c:v>
                </c:pt>
                <c:pt idx="2270">
                  <c:v>101.43989999999999</c:v>
                </c:pt>
                <c:pt idx="2271">
                  <c:v>104.73099000000001</c:v>
                </c:pt>
                <c:pt idx="2272">
                  <c:v>108.02212</c:v>
                </c:pt>
                <c:pt idx="2273">
                  <c:v>111.31335</c:v>
                </c:pt>
                <c:pt idx="2274">
                  <c:v>114.60460999999999</c:v>
                </c:pt>
                <c:pt idx="2275">
                  <c:v>117.89588000000001</c:v>
                </c:pt>
                <c:pt idx="2276">
                  <c:v>121.18729</c:v>
                </c:pt>
                <c:pt idx="2277">
                  <c:v>124.47871000000001</c:v>
                </c:pt>
                <c:pt idx="2278">
                  <c:v>127.7702</c:v>
                </c:pt>
                <c:pt idx="2279">
                  <c:v>131.0617</c:v>
                </c:pt>
                <c:pt idx="2280">
                  <c:v>134.35319999999999</c:v>
                </c:pt>
                <c:pt idx="2281">
                  <c:v>137.64478</c:v>
                </c:pt>
                <c:pt idx="2282">
                  <c:v>140.93639999999999</c:v>
                </c:pt>
                <c:pt idx="2283">
                  <c:v>144.22807</c:v>
                </c:pt>
                <c:pt idx="2284">
                  <c:v>147.51975999999999</c:v>
                </c:pt>
                <c:pt idx="2285">
                  <c:v>150.8115</c:v>
                </c:pt>
                <c:pt idx="2286">
                  <c:v>154.10320999999999</c:v>
                </c:pt>
                <c:pt idx="2287">
                  <c:v>157.39500000000001</c:v>
                </c:pt>
                <c:pt idx="2288">
                  <c:v>160.68678</c:v>
                </c:pt>
                <c:pt idx="2289">
                  <c:v>163.97855999999999</c:v>
                </c:pt>
                <c:pt idx="2290">
                  <c:v>167.27038999999999</c:v>
                </c:pt>
                <c:pt idx="2291">
                  <c:v>170.56215</c:v>
                </c:pt>
                <c:pt idx="2292">
                  <c:v>173.85400000000001</c:v>
                </c:pt>
                <c:pt idx="2293">
                  <c:v>177.14587</c:v>
                </c:pt>
                <c:pt idx="2294">
                  <c:v>180.43776</c:v>
                </c:pt>
                <c:pt idx="2295">
                  <c:v>183.72969000000001</c:v>
                </c:pt>
                <c:pt idx="2296">
                  <c:v>187.02160000000001</c:v>
                </c:pt>
                <c:pt idx="2297">
                  <c:v>190.31357</c:v>
                </c:pt>
                <c:pt idx="2298">
                  <c:v>193.60550000000001</c:v>
                </c:pt>
                <c:pt idx="2299">
                  <c:v>196.89748</c:v>
                </c:pt>
                <c:pt idx="2300">
                  <c:v>134.89954</c:v>
                </c:pt>
                <c:pt idx="2301">
                  <c:v>131.60799</c:v>
                </c:pt>
                <c:pt idx="2302">
                  <c:v>128.31647000000001</c:v>
                </c:pt>
                <c:pt idx="2303">
                  <c:v>125.02499</c:v>
                </c:pt>
                <c:pt idx="2304">
                  <c:v>121.73356</c:v>
                </c:pt>
                <c:pt idx="2305">
                  <c:v>118.44217</c:v>
                </c:pt>
                <c:pt idx="2306">
                  <c:v>115.15084</c:v>
                </c:pt>
                <c:pt idx="2307">
                  <c:v>111.85957000000001</c:v>
                </c:pt>
                <c:pt idx="2308">
                  <c:v>108.56836</c:v>
                </c:pt>
                <c:pt idx="2309">
                  <c:v>105.27722</c:v>
                </c:pt>
                <c:pt idx="2310">
                  <c:v>101.98614499999999</c:v>
                </c:pt>
                <c:pt idx="2311">
                  <c:v>98.695170000000005</c:v>
                </c:pt>
                <c:pt idx="2312">
                  <c:v>95.404259999999994</c:v>
                </c:pt>
                <c:pt idx="2313">
                  <c:v>92.113463999999993</c:v>
                </c:pt>
                <c:pt idx="2314">
                  <c:v>88.822783999999999</c:v>
                </c:pt>
                <c:pt idx="2315">
                  <c:v>85.532229999999998</c:v>
                </c:pt>
                <c:pt idx="2316">
                  <c:v>82.241799999999998</c:v>
                </c:pt>
                <c:pt idx="2317">
                  <c:v>78.951545999999993</c:v>
                </c:pt>
                <c:pt idx="2318">
                  <c:v>75.661445999999998</c:v>
                </c:pt>
                <c:pt idx="2319">
                  <c:v>72.371549999999999</c:v>
                </c:pt>
                <c:pt idx="2320">
                  <c:v>69.081909999999993</c:v>
                </c:pt>
                <c:pt idx="2321">
                  <c:v>65.792500000000004</c:v>
                </c:pt>
                <c:pt idx="2322">
                  <c:v>62.503413999999999</c:v>
                </c:pt>
                <c:pt idx="2323">
                  <c:v>59.214703</c:v>
                </c:pt>
                <c:pt idx="2324">
                  <c:v>55.926383999999999</c:v>
                </c:pt>
                <c:pt idx="2325">
                  <c:v>52.638570000000001</c:v>
                </c:pt>
                <c:pt idx="2326">
                  <c:v>49.351376000000002</c:v>
                </c:pt>
                <c:pt idx="2327">
                  <c:v>46.064877000000003</c:v>
                </c:pt>
                <c:pt idx="2328">
                  <c:v>42.779297</c:v>
                </c:pt>
                <c:pt idx="2329">
                  <c:v>39.494827000000001</c:v>
                </c:pt>
                <c:pt idx="2330">
                  <c:v>36.211776999999998</c:v>
                </c:pt>
                <c:pt idx="2331">
                  <c:v>32.930570000000003</c:v>
                </c:pt>
                <c:pt idx="2332">
                  <c:v>29.651820000000001</c:v>
                </c:pt>
                <c:pt idx="2333">
                  <c:v>26.376439999999999</c:v>
                </c:pt>
                <c:pt idx="2334">
                  <c:v>23.105886000000002</c:v>
                </c:pt>
                <c:pt idx="2335">
                  <c:v>19.842538999999999</c:v>
                </c:pt>
                <c:pt idx="2336">
                  <c:v>16.590605</c:v>
                </c:pt>
                <c:pt idx="2337">
                  <c:v>13.358483</c:v>
                </c:pt>
                <c:pt idx="2338">
                  <c:v>10.165065999999999</c:v>
                </c:pt>
                <c:pt idx="2339">
                  <c:v>7.0630093</c:v>
                </c:pt>
                <c:pt idx="2340">
                  <c:v>4.2570620000000003</c:v>
                </c:pt>
                <c:pt idx="2341">
                  <c:v>2.8349785999999999</c:v>
                </c:pt>
                <c:pt idx="2342">
                  <c:v>4.4305953999999996</c:v>
                </c:pt>
                <c:pt idx="2343">
                  <c:v>7.2733689999999998</c:v>
                </c:pt>
                <c:pt idx="2344">
                  <c:v>10.385194</c:v>
                </c:pt>
                <c:pt idx="2345">
                  <c:v>13.582374</c:v>
                </c:pt>
                <c:pt idx="2346">
                  <c:v>16.816268999999998</c:v>
                </c:pt>
                <c:pt idx="2347">
                  <c:v>20.069199999999999</c:v>
                </c:pt>
                <c:pt idx="2348">
                  <c:v>23.333181</c:v>
                </c:pt>
                <c:pt idx="2349">
                  <c:v>26.604144999999999</c:v>
                </c:pt>
                <c:pt idx="2350">
                  <c:v>29.879784000000001</c:v>
                </c:pt>
                <c:pt idx="2351">
                  <c:v>33.15869</c:v>
                </c:pt>
                <c:pt idx="2352">
                  <c:v>36.440036999999997</c:v>
                </c:pt>
                <c:pt idx="2353">
                  <c:v>39.723213000000001</c:v>
                </c:pt>
                <c:pt idx="2354">
                  <c:v>43.007786000000003</c:v>
                </c:pt>
                <c:pt idx="2355">
                  <c:v>46.293456999999997</c:v>
                </c:pt>
                <c:pt idx="2356">
                  <c:v>49.579993999999999</c:v>
                </c:pt>
                <c:pt idx="2357">
                  <c:v>52.867218000000001</c:v>
                </c:pt>
                <c:pt idx="2358">
                  <c:v>56.155064000000003</c:v>
                </c:pt>
                <c:pt idx="2359">
                  <c:v>59.443416999999997</c:v>
                </c:pt>
                <c:pt idx="2360">
                  <c:v>62.732185000000001</c:v>
                </c:pt>
                <c:pt idx="2361">
                  <c:v>66.02131</c:v>
                </c:pt>
                <c:pt idx="2362">
                  <c:v>69.310683999999995</c:v>
                </c:pt>
                <c:pt idx="2363">
                  <c:v>72.600359999999995</c:v>
                </c:pt>
                <c:pt idx="2364">
                  <c:v>75.890240000000006</c:v>
                </c:pt>
                <c:pt idx="2365">
                  <c:v>79.180369999999996</c:v>
                </c:pt>
                <c:pt idx="2366">
                  <c:v>82.470640000000003</c:v>
                </c:pt>
                <c:pt idx="2367">
                  <c:v>85.761099999999999</c:v>
                </c:pt>
                <c:pt idx="2368">
                  <c:v>89.051674000000006</c:v>
                </c:pt>
                <c:pt idx="2369">
                  <c:v>92.342359999999999</c:v>
                </c:pt>
                <c:pt idx="2370">
                  <c:v>95.633120000000005</c:v>
                </c:pt>
                <c:pt idx="2371">
                  <c:v>98.924049999999994</c:v>
                </c:pt>
                <c:pt idx="2372">
                  <c:v>102.21504</c:v>
                </c:pt>
                <c:pt idx="2373">
                  <c:v>105.50614</c:v>
                </c:pt>
                <c:pt idx="2374">
                  <c:v>108.79729</c:v>
                </c:pt>
                <c:pt idx="2375">
                  <c:v>112.088455</c:v>
                </c:pt>
                <c:pt idx="2376">
                  <c:v>115.37976999999999</c:v>
                </c:pt>
                <c:pt idx="2377">
                  <c:v>118.6711</c:v>
                </c:pt>
                <c:pt idx="2378">
                  <c:v>121.96250999999999</c:v>
                </c:pt>
                <c:pt idx="2379">
                  <c:v>125.253944</c:v>
                </c:pt>
                <c:pt idx="2380">
                  <c:v>128.54535999999999</c:v>
                </c:pt>
                <c:pt idx="2381">
                  <c:v>131.83688000000001</c:v>
                </c:pt>
                <c:pt idx="2382">
                  <c:v>135.12843000000001</c:v>
                </c:pt>
                <c:pt idx="2383">
                  <c:v>138.42006000000001</c:v>
                </c:pt>
                <c:pt idx="2384">
                  <c:v>141.71167</c:v>
                </c:pt>
                <c:pt idx="2385">
                  <c:v>145.00335999999999</c:v>
                </c:pt>
                <c:pt idx="2386">
                  <c:v>148.29504</c:v>
                </c:pt>
                <c:pt idx="2387">
                  <c:v>151.58679000000001</c:v>
                </c:pt>
                <c:pt idx="2388">
                  <c:v>154.87852000000001</c:v>
                </c:pt>
                <c:pt idx="2389">
                  <c:v>158.17028999999999</c:v>
                </c:pt>
                <c:pt idx="2390">
                  <c:v>161.46205</c:v>
                </c:pt>
                <c:pt idx="2391">
                  <c:v>164.75380000000001</c:v>
                </c:pt>
                <c:pt idx="2392">
                  <c:v>168.04562000000001</c:v>
                </c:pt>
                <c:pt idx="2393">
                  <c:v>171.33745999999999</c:v>
                </c:pt>
                <c:pt idx="2394">
                  <c:v>174.62932000000001</c:v>
                </c:pt>
                <c:pt idx="2395">
                  <c:v>177.92122000000001</c:v>
                </c:pt>
                <c:pt idx="2396">
                  <c:v>181.2131</c:v>
                </c:pt>
                <c:pt idx="2397">
                  <c:v>184.50504000000001</c:v>
                </c:pt>
                <c:pt idx="2398">
                  <c:v>187.79695000000001</c:v>
                </c:pt>
                <c:pt idx="2399">
                  <c:v>191.08891</c:v>
                </c:pt>
                <c:pt idx="2400">
                  <c:v>140.70750000000001</c:v>
                </c:pt>
                <c:pt idx="2401">
                  <c:v>137.41589999999999</c:v>
                </c:pt>
                <c:pt idx="2402">
                  <c:v>134.12431000000001</c:v>
                </c:pt>
                <c:pt idx="2403">
                  <c:v>130.83276000000001</c:v>
                </c:pt>
                <c:pt idx="2404">
                  <c:v>127.54125000000001</c:v>
                </c:pt>
                <c:pt idx="2405">
                  <c:v>124.24978</c:v>
                </c:pt>
                <c:pt idx="2406">
                  <c:v>120.95836</c:v>
                </c:pt>
                <c:pt idx="2407">
                  <c:v>117.66699</c:v>
                </c:pt>
                <c:pt idx="2408">
                  <c:v>114.37566</c:v>
                </c:pt>
                <c:pt idx="2409">
                  <c:v>111.08441999999999</c:v>
                </c:pt>
                <c:pt idx="2410">
                  <c:v>107.79321</c:v>
                </c:pt>
                <c:pt idx="2411">
                  <c:v>104.50209</c:v>
                </c:pt>
                <c:pt idx="2412">
                  <c:v>101.21104</c:v>
                </c:pt>
                <c:pt idx="2413">
                  <c:v>97.920069999999996</c:v>
                </c:pt>
                <c:pt idx="2414">
                  <c:v>94.629199999999997</c:v>
                </c:pt>
                <c:pt idx="2415">
                  <c:v>91.338430000000002</c:v>
                </c:pt>
                <c:pt idx="2416">
                  <c:v>88.04777</c:v>
                </c:pt>
                <c:pt idx="2417">
                  <c:v>84.757249999999999</c:v>
                </c:pt>
                <c:pt idx="2418">
                  <c:v>81.466849999999994</c:v>
                </c:pt>
                <c:pt idx="2419">
                  <c:v>78.17662</c:v>
                </c:pt>
                <c:pt idx="2420">
                  <c:v>74.886600000000001</c:v>
                </c:pt>
                <c:pt idx="2421">
                  <c:v>71.596739999999997</c:v>
                </c:pt>
                <c:pt idx="2422">
                  <c:v>68.307143999999994</c:v>
                </c:pt>
                <c:pt idx="2423">
                  <c:v>65.017840000000007</c:v>
                </c:pt>
                <c:pt idx="2424">
                  <c:v>61.728816999999999</c:v>
                </c:pt>
                <c:pt idx="2425">
                  <c:v>58.440173999999999</c:v>
                </c:pt>
                <c:pt idx="2426">
                  <c:v>55.151992999999997</c:v>
                </c:pt>
                <c:pt idx="2427">
                  <c:v>51.8643</c:v>
                </c:pt>
                <c:pt idx="2428">
                  <c:v>48.577260000000003</c:v>
                </c:pt>
                <c:pt idx="2429">
                  <c:v>45.290970000000002</c:v>
                </c:pt>
                <c:pt idx="2430">
                  <c:v>42.005623</c:v>
                </c:pt>
                <c:pt idx="2431">
                  <c:v>38.721449999999997</c:v>
                </c:pt>
                <c:pt idx="2432">
                  <c:v>35.438786</c:v>
                </c:pt>
                <c:pt idx="2433">
                  <c:v>32.158085</c:v>
                </c:pt>
                <c:pt idx="2434">
                  <c:v>28.880040000000001</c:v>
                </c:pt>
                <c:pt idx="2435">
                  <c:v>25.60566</c:v>
                </c:pt>
                <c:pt idx="2436">
                  <c:v>22.336525000000002</c:v>
                </c:pt>
                <c:pt idx="2437">
                  <c:v>19.075379999999999</c:v>
                </c:pt>
                <c:pt idx="2438">
                  <c:v>15.827146000000001</c:v>
                </c:pt>
                <c:pt idx="2439">
                  <c:v>12.601775999999999</c:v>
                </c:pt>
                <c:pt idx="2440">
                  <c:v>9.4228679999999994</c:v>
                </c:pt>
                <c:pt idx="2441">
                  <c:v>6.3603306000000002</c:v>
                </c:pt>
                <c:pt idx="2442">
                  <c:v>3.7142360000000001</c:v>
                </c:pt>
                <c:pt idx="2443">
                  <c:v>2.9691641</c:v>
                </c:pt>
                <c:pt idx="2444">
                  <c:v>5.0512341999999997</c:v>
                </c:pt>
                <c:pt idx="2445">
                  <c:v>7.9932733000000002</c:v>
                </c:pt>
                <c:pt idx="2446">
                  <c:v>11.133177999999999</c:v>
                </c:pt>
                <c:pt idx="2447">
                  <c:v>14.341625000000001</c:v>
                </c:pt>
                <c:pt idx="2448">
                  <c:v>17.581109999999999</c:v>
                </c:pt>
                <c:pt idx="2449">
                  <c:v>20.837161999999999</c:v>
                </c:pt>
                <c:pt idx="2450">
                  <c:v>24.10305</c:v>
                </c:pt>
                <c:pt idx="2451">
                  <c:v>27.375236999999998</c:v>
                </c:pt>
                <c:pt idx="2452">
                  <c:v>30.651754</c:v>
                </c:pt>
                <c:pt idx="2453">
                  <c:v>33.931342999999998</c:v>
                </c:pt>
                <c:pt idx="2454">
                  <c:v>37.213177000000002</c:v>
                </c:pt>
                <c:pt idx="2455">
                  <c:v>40.49671</c:v>
                </c:pt>
                <c:pt idx="2456">
                  <c:v>43.781550000000003</c:v>
                </c:pt>
                <c:pt idx="2457">
                  <c:v>47.067399999999999</c:v>
                </c:pt>
                <c:pt idx="2458">
                  <c:v>50.354121999999997</c:v>
                </c:pt>
                <c:pt idx="2459">
                  <c:v>53.641539999999999</c:v>
                </c:pt>
                <c:pt idx="2460">
                  <c:v>56.929527</c:v>
                </c:pt>
                <c:pt idx="2461">
                  <c:v>60.217982999999997</c:v>
                </c:pt>
                <c:pt idx="2462">
                  <c:v>63.506793999999999</c:v>
                </c:pt>
                <c:pt idx="2463">
                  <c:v>66.795974999999999</c:v>
                </c:pt>
                <c:pt idx="2464">
                  <c:v>70.085434000000006</c:v>
                </c:pt>
                <c:pt idx="2465">
                  <c:v>73.375190000000003</c:v>
                </c:pt>
                <c:pt idx="2466">
                  <c:v>76.665139999999994</c:v>
                </c:pt>
                <c:pt idx="2467">
                  <c:v>79.955314999999999</c:v>
                </c:pt>
                <c:pt idx="2468">
                  <c:v>83.245630000000006</c:v>
                </c:pt>
                <c:pt idx="2469">
                  <c:v>86.536095000000003</c:v>
                </c:pt>
                <c:pt idx="2470">
                  <c:v>89.826644999999999</c:v>
                </c:pt>
                <c:pt idx="2471">
                  <c:v>93.11739</c:v>
                </c:pt>
                <c:pt idx="2472">
                  <c:v>96.40822</c:v>
                </c:pt>
                <c:pt idx="2473">
                  <c:v>99.699169999999995</c:v>
                </c:pt>
                <c:pt idx="2474">
                  <c:v>102.99018</c:v>
                </c:pt>
                <c:pt idx="2475">
                  <c:v>106.28122999999999</c:v>
                </c:pt>
                <c:pt idx="2476">
                  <c:v>109.57241999999999</c:v>
                </c:pt>
                <c:pt idx="2477">
                  <c:v>112.86365000000001</c:v>
                </c:pt>
                <c:pt idx="2478">
                  <c:v>116.15497000000001</c:v>
                </c:pt>
                <c:pt idx="2479">
                  <c:v>119.44631</c:v>
                </c:pt>
                <c:pt idx="2480">
                  <c:v>122.73765</c:v>
                </c:pt>
                <c:pt idx="2481">
                  <c:v>126.02909</c:v>
                </c:pt>
                <c:pt idx="2482">
                  <c:v>129.32059000000001</c:v>
                </c:pt>
                <c:pt idx="2483">
                  <c:v>132.61214000000001</c:v>
                </c:pt>
                <c:pt idx="2484">
                  <c:v>135.90369999999999</c:v>
                </c:pt>
                <c:pt idx="2485">
                  <c:v>139.19533000000001</c:v>
                </c:pt>
                <c:pt idx="2486">
                  <c:v>142.48695000000001</c:v>
                </c:pt>
                <c:pt idx="2487">
                  <c:v>145.77866</c:v>
                </c:pt>
                <c:pt idx="2488">
                  <c:v>149.07033999999999</c:v>
                </c:pt>
                <c:pt idx="2489">
                  <c:v>152.36206000000001</c:v>
                </c:pt>
                <c:pt idx="2490">
                  <c:v>155.65379999999999</c:v>
                </c:pt>
                <c:pt idx="2491">
                  <c:v>158.94550000000001</c:v>
                </c:pt>
                <c:pt idx="2492">
                  <c:v>162.23729</c:v>
                </c:pt>
                <c:pt idx="2493">
                  <c:v>165.5291</c:v>
                </c:pt>
                <c:pt idx="2494">
                  <c:v>168.82092</c:v>
                </c:pt>
                <c:pt idx="2495">
                  <c:v>172.11279999999999</c:v>
                </c:pt>
                <c:pt idx="2496">
                  <c:v>175.40465</c:v>
                </c:pt>
                <c:pt idx="2497">
                  <c:v>178.69655</c:v>
                </c:pt>
                <c:pt idx="2498">
                  <c:v>181.98845</c:v>
                </c:pt>
                <c:pt idx="2499">
                  <c:v>185.28038000000001</c:v>
                </c:pt>
                <c:pt idx="2500">
                  <c:v>146.51555999999999</c:v>
                </c:pt>
                <c:pt idx="2501">
                  <c:v>143.22389000000001</c:v>
                </c:pt>
                <c:pt idx="2502">
                  <c:v>139.93225000000001</c:v>
                </c:pt>
                <c:pt idx="2503">
                  <c:v>136.64063999999999</c:v>
                </c:pt>
                <c:pt idx="2504">
                  <c:v>133.34906000000001</c:v>
                </c:pt>
                <c:pt idx="2505">
                  <c:v>130.05753000000001</c:v>
                </c:pt>
                <c:pt idx="2506">
                  <c:v>126.76603</c:v>
                </c:pt>
                <c:pt idx="2507">
                  <c:v>123.47458</c:v>
                </c:pt>
                <c:pt idx="2508">
                  <c:v>120.18316</c:v>
                </c:pt>
                <c:pt idx="2509">
                  <c:v>116.89181000000001</c:v>
                </c:pt>
                <c:pt idx="2510">
                  <c:v>113.6005</c:v>
                </c:pt>
                <c:pt idx="2511">
                  <c:v>110.30925999999999</c:v>
                </c:pt>
                <c:pt idx="2512">
                  <c:v>107.01806999999999</c:v>
                </c:pt>
                <c:pt idx="2513">
                  <c:v>103.72696999999999</c:v>
                </c:pt>
                <c:pt idx="2514">
                  <c:v>100.435936</c:v>
                </c:pt>
                <c:pt idx="2515">
                  <c:v>97.144990000000007</c:v>
                </c:pt>
                <c:pt idx="2516">
                  <c:v>93.854129999999998</c:v>
                </c:pt>
                <c:pt idx="2517">
                  <c:v>90.563400000000001</c:v>
                </c:pt>
                <c:pt idx="2518">
                  <c:v>87.272760000000005</c:v>
                </c:pt>
                <c:pt idx="2519">
                  <c:v>83.982253999999998</c:v>
                </c:pt>
                <c:pt idx="2520">
                  <c:v>80.691924999999998</c:v>
                </c:pt>
                <c:pt idx="2521">
                  <c:v>77.401725999999996</c:v>
                </c:pt>
                <c:pt idx="2522">
                  <c:v>74.111725000000007</c:v>
                </c:pt>
                <c:pt idx="2523">
                  <c:v>70.821960000000004</c:v>
                </c:pt>
                <c:pt idx="2524">
                  <c:v>67.532409999999999</c:v>
                </c:pt>
                <c:pt idx="2525">
                  <c:v>64.24315</c:v>
                </c:pt>
                <c:pt idx="2526">
                  <c:v>60.954242999999998</c:v>
                </c:pt>
                <c:pt idx="2527">
                  <c:v>57.665689999999998</c:v>
                </c:pt>
                <c:pt idx="2528">
                  <c:v>54.377617000000001</c:v>
                </c:pt>
                <c:pt idx="2529">
                  <c:v>51.090076000000003</c:v>
                </c:pt>
                <c:pt idx="2530">
                  <c:v>47.803192000000003</c:v>
                </c:pt>
                <c:pt idx="2531">
                  <c:v>44.517099999999999</c:v>
                </c:pt>
                <c:pt idx="2532">
                  <c:v>41.232002000000001</c:v>
                </c:pt>
                <c:pt idx="2533">
                  <c:v>37.948140000000002</c:v>
                </c:pt>
                <c:pt idx="2534">
                  <c:v>34.665900000000001</c:v>
                </c:pt>
                <c:pt idx="2535">
                  <c:v>31.385773</c:v>
                </c:pt>
                <c:pt idx="2536">
                  <c:v>28.108467000000001</c:v>
                </c:pt>
                <c:pt idx="2537">
                  <c:v>24.835148</c:v>
                </c:pt>
                <c:pt idx="2538">
                  <c:v>21.567612</c:v>
                </c:pt>
                <c:pt idx="2539">
                  <c:v>18.308926</c:v>
                </c:pt>
                <c:pt idx="2540">
                  <c:v>15.064914999999999</c:v>
                </c:pt>
                <c:pt idx="2541">
                  <c:v>11.847526</c:v>
                </c:pt>
                <c:pt idx="2542">
                  <c:v>8.6864410000000003</c:v>
                </c:pt>
                <c:pt idx="2543">
                  <c:v>5.6765590000000001</c:v>
                </c:pt>
                <c:pt idx="2544">
                  <c:v>3.2666534999999999</c:v>
                </c:pt>
                <c:pt idx="2545">
                  <c:v>3.2859275000000001</c:v>
                </c:pt>
                <c:pt idx="2546">
                  <c:v>5.7097949999999997</c:v>
                </c:pt>
                <c:pt idx="2547">
                  <c:v>8.7226715000000006</c:v>
                </c:pt>
                <c:pt idx="2548">
                  <c:v>11.884733000000001</c:v>
                </c:pt>
                <c:pt idx="2549">
                  <c:v>15.102562000000001</c:v>
                </c:pt>
                <c:pt idx="2550">
                  <c:v>18.346827000000001</c:v>
                </c:pt>
                <c:pt idx="2551">
                  <c:v>21.605595000000001</c:v>
                </c:pt>
                <c:pt idx="2552">
                  <c:v>24.87322</c:v>
                </c:pt>
                <c:pt idx="2553">
                  <c:v>28.146609999999999</c:v>
                </c:pt>
                <c:pt idx="2554">
                  <c:v>31.423953999999998</c:v>
                </c:pt>
                <c:pt idx="2555">
                  <c:v>34.704132000000001</c:v>
                </c:pt>
                <c:pt idx="2556">
                  <c:v>37.986393</c:v>
                </c:pt>
                <c:pt idx="2557">
                  <c:v>41.270226000000001</c:v>
                </c:pt>
                <c:pt idx="2558">
                  <c:v>44.555332</c:v>
                </c:pt>
                <c:pt idx="2559">
                  <c:v>47.841442000000001</c:v>
                </c:pt>
                <c:pt idx="2560">
                  <c:v>51.128349999999998</c:v>
                </c:pt>
                <c:pt idx="2561">
                  <c:v>54.415909999999997</c:v>
                </c:pt>
                <c:pt idx="2562">
                  <c:v>57.703968000000003</c:v>
                </c:pt>
                <c:pt idx="2563">
                  <c:v>60.992510000000003</c:v>
                </c:pt>
                <c:pt idx="2564">
                  <c:v>64.281419999999997</c:v>
                </c:pt>
                <c:pt idx="2565">
                  <c:v>67.570710000000005</c:v>
                </c:pt>
                <c:pt idx="2566">
                  <c:v>70.860245000000006</c:v>
                </c:pt>
                <c:pt idx="2567">
                  <c:v>74.150054999999995</c:v>
                </c:pt>
                <c:pt idx="2568">
                  <c:v>77.440055999999998</c:v>
                </c:pt>
                <c:pt idx="2569">
                  <c:v>80.730239999999995</c:v>
                </c:pt>
                <c:pt idx="2570">
                  <c:v>84.020545999999996</c:v>
                </c:pt>
                <c:pt idx="2571">
                  <c:v>87.311065999999997</c:v>
                </c:pt>
                <c:pt idx="2572">
                  <c:v>90.601690000000005</c:v>
                </c:pt>
                <c:pt idx="2573">
                  <c:v>93.892470000000003</c:v>
                </c:pt>
                <c:pt idx="2574">
                  <c:v>97.183319999999995</c:v>
                </c:pt>
                <c:pt idx="2575">
                  <c:v>100.47422</c:v>
                </c:pt>
                <c:pt idx="2576">
                  <c:v>103.76528</c:v>
                </c:pt>
                <c:pt idx="2577">
                  <c:v>107.05638999999999</c:v>
                </c:pt>
                <c:pt idx="2578">
                  <c:v>110.347595</c:v>
                </c:pt>
                <c:pt idx="2579">
                  <c:v>113.63884</c:v>
                </c:pt>
                <c:pt idx="2580">
                  <c:v>116.93008399999999</c:v>
                </c:pt>
                <c:pt idx="2581">
                  <c:v>120.22144</c:v>
                </c:pt>
                <c:pt idx="2582">
                  <c:v>123.51285</c:v>
                </c:pt>
                <c:pt idx="2583">
                  <c:v>126.80434</c:v>
                </c:pt>
                <c:pt idx="2584">
                  <c:v>130.09584000000001</c:v>
                </c:pt>
                <c:pt idx="2585">
                  <c:v>133.38739000000001</c:v>
                </c:pt>
                <c:pt idx="2586">
                  <c:v>136.67896999999999</c:v>
                </c:pt>
                <c:pt idx="2587">
                  <c:v>139.97060999999999</c:v>
                </c:pt>
                <c:pt idx="2588">
                  <c:v>143.26223999999999</c:v>
                </c:pt>
                <c:pt idx="2589">
                  <c:v>146.55391</c:v>
                </c:pt>
                <c:pt idx="2590">
                  <c:v>149.84560999999999</c:v>
                </c:pt>
                <c:pt idx="2591">
                  <c:v>153.13727</c:v>
                </c:pt>
                <c:pt idx="2592">
                  <c:v>156.42902000000001</c:v>
                </c:pt>
                <c:pt idx="2593">
                  <c:v>159.72077999999999</c:v>
                </c:pt>
                <c:pt idx="2594">
                  <c:v>163.01257000000001</c:v>
                </c:pt>
                <c:pt idx="2595">
                  <c:v>166.30440999999999</c:v>
                </c:pt>
                <c:pt idx="2596">
                  <c:v>169.59625</c:v>
                </c:pt>
                <c:pt idx="2597">
                  <c:v>172.88811999999999</c:v>
                </c:pt>
                <c:pt idx="2598">
                  <c:v>176.17998</c:v>
                </c:pt>
                <c:pt idx="2599">
                  <c:v>179.47190000000001</c:v>
                </c:pt>
                <c:pt idx="2600">
                  <c:v>152.3237</c:v>
                </c:pt>
                <c:pt idx="2601">
                  <c:v>149.03198</c:v>
                </c:pt>
                <c:pt idx="2602">
                  <c:v>145.74029999999999</c:v>
                </c:pt>
                <c:pt idx="2603">
                  <c:v>142.44864000000001</c:v>
                </c:pt>
                <c:pt idx="2604">
                  <c:v>139.15700000000001</c:v>
                </c:pt>
                <c:pt idx="2605">
                  <c:v>135.86538999999999</c:v>
                </c:pt>
                <c:pt idx="2606">
                  <c:v>132.57383999999999</c:v>
                </c:pt>
                <c:pt idx="2607">
                  <c:v>129.28229999999999</c:v>
                </c:pt>
                <c:pt idx="2608">
                  <c:v>125.99081</c:v>
                </c:pt>
                <c:pt idx="2609">
                  <c:v>122.69938</c:v>
                </c:pt>
                <c:pt idx="2610">
                  <c:v>119.407974</c:v>
                </c:pt>
                <c:pt idx="2611">
                  <c:v>116.11663</c:v>
                </c:pt>
                <c:pt idx="2612">
                  <c:v>112.82532500000001</c:v>
                </c:pt>
                <c:pt idx="2613">
                  <c:v>109.5341</c:v>
                </c:pt>
                <c:pt idx="2614">
                  <c:v>106.24294</c:v>
                </c:pt>
                <c:pt idx="2615">
                  <c:v>102.95184999999999</c:v>
                </c:pt>
                <c:pt idx="2616">
                  <c:v>99.660830000000004</c:v>
                </c:pt>
                <c:pt idx="2617">
                  <c:v>96.369919999999993</c:v>
                </c:pt>
                <c:pt idx="2618">
                  <c:v>93.079080000000005</c:v>
                </c:pt>
                <c:pt idx="2619">
                  <c:v>89.788349999999994</c:v>
                </c:pt>
                <c:pt idx="2620">
                  <c:v>86.497770000000003</c:v>
                </c:pt>
                <c:pt idx="2621">
                  <c:v>83.207300000000004</c:v>
                </c:pt>
                <c:pt idx="2622">
                  <c:v>79.916979999999995</c:v>
                </c:pt>
                <c:pt idx="2623">
                  <c:v>76.626853999999994</c:v>
                </c:pt>
                <c:pt idx="2624">
                  <c:v>73.336889999999997</c:v>
                </c:pt>
                <c:pt idx="2625">
                  <c:v>70.047160000000005</c:v>
                </c:pt>
                <c:pt idx="2626">
                  <c:v>66.757705999999999</c:v>
                </c:pt>
                <c:pt idx="2627">
                  <c:v>63.468510000000002</c:v>
                </c:pt>
                <c:pt idx="2628">
                  <c:v>60.179679999999998</c:v>
                </c:pt>
                <c:pt idx="2629">
                  <c:v>56.891243000000003</c:v>
                </c:pt>
                <c:pt idx="2630">
                  <c:v>53.603279999999998</c:v>
                </c:pt>
                <c:pt idx="2631">
                  <c:v>50.315876000000003</c:v>
                </c:pt>
                <c:pt idx="2632">
                  <c:v>47.029159999999997</c:v>
                </c:pt>
                <c:pt idx="2633">
                  <c:v>43.743270000000003</c:v>
                </c:pt>
                <c:pt idx="2634">
                  <c:v>40.458447</c:v>
                </c:pt>
                <c:pt idx="2635">
                  <c:v>37.174950000000003</c:v>
                </c:pt>
                <c:pt idx="2636">
                  <c:v>33.893140000000002</c:v>
                </c:pt>
                <c:pt idx="2637">
                  <c:v>30.613596000000001</c:v>
                </c:pt>
                <c:pt idx="2638">
                  <c:v>27.337128</c:v>
                </c:pt>
                <c:pt idx="2639">
                  <c:v>24.064957</c:v>
                </c:pt>
                <c:pt idx="2640">
                  <c:v>20.799187</c:v>
                </c:pt>
                <c:pt idx="2641">
                  <c:v>17.543296999999999</c:v>
                </c:pt>
                <c:pt idx="2642">
                  <c:v>14.304067999999999</c:v>
                </c:pt>
                <c:pt idx="2643">
                  <c:v>11.096128</c:v>
                </c:pt>
                <c:pt idx="2644">
                  <c:v>7.9574137</c:v>
                </c:pt>
                <c:pt idx="2645">
                  <c:v>5.0195192999999998</c:v>
                </c:pt>
                <c:pt idx="2646">
                  <c:v>2.9579065</c:v>
                </c:pt>
                <c:pt idx="2647">
                  <c:v>3.7391323999999999</c:v>
                </c:pt>
                <c:pt idx="2648">
                  <c:v>6.3946585999999996</c:v>
                </c:pt>
                <c:pt idx="2649">
                  <c:v>9.4594319999999996</c:v>
                </c:pt>
                <c:pt idx="2650">
                  <c:v>12.639157000000001</c:v>
                </c:pt>
                <c:pt idx="2651">
                  <c:v>15.864843</c:v>
                </c:pt>
                <c:pt idx="2652">
                  <c:v>19.11328</c:v>
                </c:pt>
                <c:pt idx="2653">
                  <c:v>22.374554</c:v>
                </c:pt>
                <c:pt idx="2654">
                  <c:v>25.643763</c:v>
                </c:pt>
                <c:pt idx="2655">
                  <c:v>28.918215</c:v>
                </c:pt>
                <c:pt idx="2656">
                  <c:v>32.196292999999997</c:v>
                </c:pt>
                <c:pt idx="2657">
                  <c:v>35.476973999999998</c:v>
                </c:pt>
                <c:pt idx="2658">
                  <c:v>38.759655000000002</c:v>
                </c:pt>
                <c:pt idx="2659">
                  <c:v>42.043849999999999</c:v>
                </c:pt>
                <c:pt idx="2660">
                  <c:v>45.329227000000003</c:v>
                </c:pt>
                <c:pt idx="2661">
                  <c:v>48.615540000000003</c:v>
                </c:pt>
                <c:pt idx="2662">
                  <c:v>51.902569999999997</c:v>
                </c:pt>
                <c:pt idx="2663">
                  <c:v>55.190249999999999</c:v>
                </c:pt>
                <c:pt idx="2664">
                  <c:v>58.478436000000002</c:v>
                </c:pt>
                <c:pt idx="2665">
                  <c:v>61.767105000000001</c:v>
                </c:pt>
                <c:pt idx="2666">
                  <c:v>65.056113999999994</c:v>
                </c:pt>
                <c:pt idx="2667">
                  <c:v>68.345473999999996</c:v>
                </c:pt>
                <c:pt idx="2668">
                  <c:v>71.635069999999999</c:v>
                </c:pt>
                <c:pt idx="2669">
                  <c:v>74.924903999999998</c:v>
                </c:pt>
                <c:pt idx="2670">
                  <c:v>78.214905000000002</c:v>
                </c:pt>
                <c:pt idx="2671">
                  <c:v>81.505160000000004</c:v>
                </c:pt>
                <c:pt idx="2672">
                  <c:v>84.795540000000003</c:v>
                </c:pt>
                <c:pt idx="2673">
                  <c:v>88.086100000000002</c:v>
                </c:pt>
                <c:pt idx="2674">
                  <c:v>91.376755000000003</c:v>
                </c:pt>
                <c:pt idx="2675">
                  <c:v>94.667479999999998</c:v>
                </c:pt>
                <c:pt idx="2676">
                  <c:v>97.958380000000005</c:v>
                </c:pt>
                <c:pt idx="2677">
                  <c:v>101.24935000000001</c:v>
                </c:pt>
                <c:pt idx="2678">
                  <c:v>104.54043</c:v>
                </c:pt>
                <c:pt idx="2679">
                  <c:v>107.83156</c:v>
                </c:pt>
                <c:pt idx="2680">
                  <c:v>111.12269000000001</c:v>
                </c:pt>
                <c:pt idx="2681">
                  <c:v>114.41395</c:v>
                </c:pt>
                <c:pt idx="2682">
                  <c:v>117.70526</c:v>
                </c:pt>
                <c:pt idx="2683">
                  <c:v>120.996666</c:v>
                </c:pt>
                <c:pt idx="2684">
                  <c:v>124.28807999999999</c:v>
                </c:pt>
                <c:pt idx="2685">
                  <c:v>127.57958000000001</c:v>
                </c:pt>
                <c:pt idx="2686">
                  <c:v>130.87108000000001</c:v>
                </c:pt>
                <c:pt idx="2687">
                  <c:v>134.16265999999999</c:v>
                </c:pt>
                <c:pt idx="2688">
                  <c:v>137.45424</c:v>
                </c:pt>
                <c:pt idx="2689">
                  <c:v>140.74585999999999</c:v>
                </c:pt>
                <c:pt idx="2690">
                  <c:v>144.03748999999999</c:v>
                </c:pt>
                <c:pt idx="2691">
                  <c:v>147.32911999999999</c:v>
                </c:pt>
                <c:pt idx="2692">
                  <c:v>150.62082000000001</c:v>
                </c:pt>
                <c:pt idx="2693">
                  <c:v>153.91254000000001</c:v>
                </c:pt>
                <c:pt idx="2694">
                  <c:v>157.20428000000001</c:v>
                </c:pt>
                <c:pt idx="2695">
                  <c:v>160.49610000000001</c:v>
                </c:pt>
                <c:pt idx="2696">
                  <c:v>163.78789</c:v>
                </c:pt>
                <c:pt idx="2697">
                  <c:v>167.07973999999999</c:v>
                </c:pt>
                <c:pt idx="2698">
                  <c:v>170.37156999999999</c:v>
                </c:pt>
                <c:pt idx="2699">
                  <c:v>173.66345000000001</c:v>
                </c:pt>
                <c:pt idx="2700">
                  <c:v>158.13193000000001</c:v>
                </c:pt>
                <c:pt idx="2701">
                  <c:v>154.84016</c:v>
                </c:pt>
                <c:pt idx="2702">
                  <c:v>151.54843</c:v>
                </c:pt>
                <c:pt idx="2703">
                  <c:v>148.25673</c:v>
                </c:pt>
                <c:pt idx="2704">
                  <c:v>144.96503000000001</c:v>
                </c:pt>
                <c:pt idx="2705">
                  <c:v>141.67337000000001</c:v>
                </c:pt>
                <c:pt idx="2706">
                  <c:v>138.38174000000001</c:v>
                </c:pt>
                <c:pt idx="2707">
                  <c:v>135.09016</c:v>
                </c:pt>
                <c:pt idx="2708">
                  <c:v>131.79859999999999</c:v>
                </c:pt>
                <c:pt idx="2709">
                  <c:v>128.50708</c:v>
                </c:pt>
                <c:pt idx="2710">
                  <c:v>125.21559999999999</c:v>
                </c:pt>
                <c:pt idx="2711">
                  <c:v>121.92417</c:v>
                </c:pt>
                <c:pt idx="2712">
                  <c:v>118.632774</c:v>
                </c:pt>
                <c:pt idx="2713">
                  <c:v>115.341446</c:v>
                </c:pt>
                <c:pt idx="2714">
                  <c:v>112.05016999999999</c:v>
                </c:pt>
                <c:pt idx="2715">
                  <c:v>108.75896</c:v>
                </c:pt>
                <c:pt idx="2716">
                  <c:v>105.467804</c:v>
                </c:pt>
                <c:pt idx="2717">
                  <c:v>102.17673499999999</c:v>
                </c:pt>
                <c:pt idx="2718">
                  <c:v>98.885734999999997</c:v>
                </c:pt>
                <c:pt idx="2719">
                  <c:v>95.594825999999998</c:v>
                </c:pt>
                <c:pt idx="2720">
                  <c:v>92.304040000000001</c:v>
                </c:pt>
                <c:pt idx="2721">
                  <c:v>89.013335999999995</c:v>
                </c:pt>
                <c:pt idx="2722">
                  <c:v>85.722759999999994</c:v>
                </c:pt>
                <c:pt idx="2723">
                  <c:v>82.43235</c:v>
                </c:pt>
                <c:pt idx="2724">
                  <c:v>79.142070000000004</c:v>
                </c:pt>
                <c:pt idx="2725">
                  <c:v>75.851960000000005</c:v>
                </c:pt>
                <c:pt idx="2726">
                  <c:v>72.562079999999995</c:v>
                </c:pt>
                <c:pt idx="2727">
                  <c:v>69.272390000000001</c:v>
                </c:pt>
                <c:pt idx="2728">
                  <c:v>65.982994000000005</c:v>
                </c:pt>
                <c:pt idx="2729">
                  <c:v>62.693893000000003</c:v>
                </c:pt>
                <c:pt idx="2730">
                  <c:v>59.405144</c:v>
                </c:pt>
                <c:pt idx="2731">
                  <c:v>56.116802</c:v>
                </c:pt>
                <c:pt idx="2732">
                  <c:v>52.828960000000002</c:v>
                </c:pt>
                <c:pt idx="2733">
                  <c:v>49.541694999999997</c:v>
                </c:pt>
                <c:pt idx="2734">
                  <c:v>46.25517</c:v>
                </c:pt>
                <c:pt idx="2735">
                  <c:v>42.969532000000001</c:v>
                </c:pt>
                <c:pt idx="2736">
                  <c:v>39.684975000000001</c:v>
                </c:pt>
                <c:pt idx="2737">
                  <c:v>36.401833000000003</c:v>
                </c:pt>
                <c:pt idx="2738">
                  <c:v>33.120517999999997</c:v>
                </c:pt>
                <c:pt idx="2739">
                  <c:v>29.841595000000002</c:v>
                </c:pt>
                <c:pt idx="2740">
                  <c:v>26.566032</c:v>
                </c:pt>
                <c:pt idx="2741">
                  <c:v>23.295148999999999</c:v>
                </c:pt>
                <c:pt idx="2742">
                  <c:v>20.031269999999999</c:v>
                </c:pt>
                <c:pt idx="2743">
                  <c:v>16.778503000000001</c:v>
                </c:pt>
                <c:pt idx="2744">
                  <c:v>13.544859000000001</c:v>
                </c:pt>
                <c:pt idx="2745">
                  <c:v>10.348293</c:v>
                </c:pt>
                <c:pt idx="2746">
                  <c:v>7.2380950000000004</c:v>
                </c:pt>
                <c:pt idx="2747">
                  <c:v>4.4012026999999998</c:v>
                </c:pt>
                <c:pt idx="2748">
                  <c:v>2.8336901999999999</c:v>
                </c:pt>
                <c:pt idx="2749">
                  <c:v>4.2857510000000003</c:v>
                </c:pt>
                <c:pt idx="2750">
                  <c:v>7.0981664999999996</c:v>
                </c:pt>
                <c:pt idx="2751">
                  <c:v>10.201867999999999</c:v>
                </c:pt>
                <c:pt idx="2752">
                  <c:v>13.395936000000001</c:v>
                </c:pt>
                <c:pt idx="2753">
                  <c:v>16.628381999999998</c:v>
                </c:pt>
                <c:pt idx="2754">
                  <c:v>19.880483999999999</c:v>
                </c:pt>
                <c:pt idx="2755">
                  <c:v>23.143958999999999</c:v>
                </c:pt>
                <c:pt idx="2756">
                  <c:v>26.414577000000001</c:v>
                </c:pt>
                <c:pt idx="2757">
                  <c:v>29.689959000000002</c:v>
                </c:pt>
                <c:pt idx="2758">
                  <c:v>32.968735000000002</c:v>
                </c:pt>
                <c:pt idx="2759">
                  <c:v>36.249972999999997</c:v>
                </c:pt>
                <c:pt idx="2760">
                  <c:v>39.533059999999999</c:v>
                </c:pt>
                <c:pt idx="2761">
                  <c:v>42.81756</c:v>
                </c:pt>
                <c:pt idx="2762">
                  <c:v>46.103127000000001</c:v>
                </c:pt>
                <c:pt idx="2763">
                  <c:v>49.389617999999999</c:v>
                </c:pt>
                <c:pt idx="2764">
                  <c:v>52.676819999999999</c:v>
                </c:pt>
                <c:pt idx="2765">
                  <c:v>55.964663999999999</c:v>
                </c:pt>
                <c:pt idx="2766">
                  <c:v>59.252974999999999</c:v>
                </c:pt>
                <c:pt idx="2767">
                  <c:v>62.541736999999998</c:v>
                </c:pt>
                <c:pt idx="2768">
                  <c:v>65.830826000000002</c:v>
                </c:pt>
                <c:pt idx="2769">
                  <c:v>69.120220000000003</c:v>
                </c:pt>
                <c:pt idx="2770">
                  <c:v>72.409829999999999</c:v>
                </c:pt>
                <c:pt idx="2771">
                  <c:v>75.699744999999993</c:v>
                </c:pt>
                <c:pt idx="2772">
                  <c:v>78.989840000000001</c:v>
                </c:pt>
                <c:pt idx="2773">
                  <c:v>82.28013</c:v>
                </c:pt>
                <c:pt idx="2774">
                  <c:v>85.570549999999997</c:v>
                </c:pt>
                <c:pt idx="2775">
                  <c:v>88.861059999999995</c:v>
                </c:pt>
                <c:pt idx="2776">
                  <c:v>92.151780000000002</c:v>
                </c:pt>
                <c:pt idx="2777">
                  <c:v>95.442570000000003</c:v>
                </c:pt>
                <c:pt idx="2778">
                  <c:v>98.733500000000006</c:v>
                </c:pt>
                <c:pt idx="2779">
                  <c:v>102.02448</c:v>
                </c:pt>
                <c:pt idx="2780">
                  <c:v>105.31549</c:v>
                </c:pt>
                <c:pt idx="2781">
                  <c:v>108.60663599999999</c:v>
                </c:pt>
                <c:pt idx="2782">
                  <c:v>111.89784</c:v>
                </c:pt>
                <c:pt idx="2783">
                  <c:v>115.18915</c:v>
                </c:pt>
                <c:pt idx="2784">
                  <c:v>118.48048</c:v>
                </c:pt>
                <c:pt idx="2785">
                  <c:v>121.77189</c:v>
                </c:pt>
                <c:pt idx="2786">
                  <c:v>125.06332</c:v>
                </c:pt>
                <c:pt idx="2787">
                  <c:v>128.35482999999999</c:v>
                </c:pt>
                <c:pt idx="2788">
                  <c:v>131.64633000000001</c:v>
                </c:pt>
                <c:pt idx="2789">
                  <c:v>134.93790000000001</c:v>
                </c:pt>
                <c:pt idx="2790">
                  <c:v>138.22949</c:v>
                </c:pt>
                <c:pt idx="2791">
                  <c:v>141.52104</c:v>
                </c:pt>
                <c:pt idx="2792">
                  <c:v>144.81270000000001</c:v>
                </c:pt>
                <c:pt idx="2793">
                  <c:v>148.10436999999999</c:v>
                </c:pt>
                <c:pt idx="2794">
                  <c:v>151.39608999999999</c:v>
                </c:pt>
                <c:pt idx="2795">
                  <c:v>154.68785</c:v>
                </c:pt>
                <c:pt idx="2796">
                  <c:v>157.97961000000001</c:v>
                </c:pt>
                <c:pt idx="2797">
                  <c:v>161.27141</c:v>
                </c:pt>
                <c:pt idx="2798">
                  <c:v>164.56322</c:v>
                </c:pt>
                <c:pt idx="2799">
                  <c:v>167.85506000000001</c:v>
                </c:pt>
                <c:pt idx="2800">
                  <c:v>163.94022000000001</c:v>
                </c:pt>
                <c:pt idx="2801">
                  <c:v>160.64841999999999</c:v>
                </c:pt>
                <c:pt idx="2802">
                  <c:v>157.35664</c:v>
                </c:pt>
                <c:pt idx="2803">
                  <c:v>154.06489999999999</c:v>
                </c:pt>
                <c:pt idx="2804">
                  <c:v>150.77314999999999</c:v>
                </c:pt>
                <c:pt idx="2805">
                  <c:v>147.48145</c:v>
                </c:pt>
                <c:pt idx="2806">
                  <c:v>144.18977000000001</c:v>
                </c:pt>
                <c:pt idx="2807">
                  <c:v>140.89812000000001</c:v>
                </c:pt>
                <c:pt idx="2808">
                  <c:v>137.60649000000001</c:v>
                </c:pt>
                <c:pt idx="2809">
                  <c:v>134.31493</c:v>
                </c:pt>
                <c:pt idx="2810">
                  <c:v>131.02336</c:v>
                </c:pt>
                <c:pt idx="2811">
                  <c:v>127.73186</c:v>
                </c:pt>
                <c:pt idx="2812">
                  <c:v>124.44038999999999</c:v>
                </c:pt>
                <c:pt idx="2813">
                  <c:v>121.14896400000001</c:v>
                </c:pt>
                <c:pt idx="2814">
                  <c:v>117.85759</c:v>
                </c:pt>
                <c:pt idx="2815">
                  <c:v>114.56628000000001</c:v>
                </c:pt>
                <c:pt idx="2816">
                  <c:v>111.27500999999999</c:v>
                </c:pt>
                <c:pt idx="2817">
                  <c:v>107.98381000000001</c:v>
                </c:pt>
                <c:pt idx="2818">
                  <c:v>104.69267000000001</c:v>
                </c:pt>
                <c:pt idx="2819">
                  <c:v>101.40161000000001</c:v>
                </c:pt>
                <c:pt idx="2820">
                  <c:v>98.110659999999996</c:v>
                </c:pt>
                <c:pt idx="2821">
                  <c:v>94.819760000000002</c:v>
                </c:pt>
                <c:pt idx="2822">
                  <c:v>91.528983999999994</c:v>
                </c:pt>
                <c:pt idx="2823">
                  <c:v>88.238335000000006</c:v>
                </c:pt>
                <c:pt idx="2824">
                  <c:v>84.947783999999999</c:v>
                </c:pt>
                <c:pt idx="2825">
                  <c:v>81.657390000000007</c:v>
                </c:pt>
                <c:pt idx="2826">
                  <c:v>78.367165</c:v>
                </c:pt>
                <c:pt idx="2827">
                  <c:v>75.077100000000002</c:v>
                </c:pt>
                <c:pt idx="2828">
                  <c:v>71.787260000000003</c:v>
                </c:pt>
                <c:pt idx="2829">
                  <c:v>68.497649999999993</c:v>
                </c:pt>
                <c:pt idx="2830">
                  <c:v>65.208309999999997</c:v>
                </c:pt>
                <c:pt idx="2831">
                  <c:v>61.919280000000001</c:v>
                </c:pt>
                <c:pt idx="2832">
                  <c:v>58.63062</c:v>
                </c:pt>
                <c:pt idx="2833">
                  <c:v>55.342376999999999</c:v>
                </c:pt>
                <c:pt idx="2834">
                  <c:v>52.054670000000002</c:v>
                </c:pt>
                <c:pt idx="2835">
                  <c:v>48.767586000000001</c:v>
                </c:pt>
                <c:pt idx="2836">
                  <c:v>45.481236000000003</c:v>
                </c:pt>
                <c:pt idx="2837">
                  <c:v>42.195827000000001</c:v>
                </c:pt>
                <c:pt idx="2838">
                  <c:v>38.911589999999997</c:v>
                </c:pt>
                <c:pt idx="2839">
                  <c:v>35.628819999999997</c:v>
                </c:pt>
                <c:pt idx="2840">
                  <c:v>32.348033999999998</c:v>
                </c:pt>
                <c:pt idx="2841">
                  <c:v>29.069814999999998</c:v>
                </c:pt>
                <c:pt idx="2842">
                  <c:v>25.795164</c:v>
                </c:pt>
                <c:pt idx="2843">
                  <c:v>22.525665</c:v>
                </c:pt>
                <c:pt idx="2844">
                  <c:v>19.263936999999999</c:v>
                </c:pt>
                <c:pt idx="2845">
                  <c:v>16.014748000000001</c:v>
                </c:pt>
                <c:pt idx="2846">
                  <c:v>12.787656999999999</c:v>
                </c:pt>
                <c:pt idx="2847">
                  <c:v>9.6048639999999992</c:v>
                </c:pt>
                <c:pt idx="2848">
                  <c:v>6.531561</c:v>
                </c:pt>
                <c:pt idx="2849">
                  <c:v>3.8402889</c:v>
                </c:pt>
                <c:pt idx="2850">
                  <c:v>2.9176993000000002</c:v>
                </c:pt>
                <c:pt idx="2851">
                  <c:v>4.8945192999999998</c:v>
                </c:pt>
                <c:pt idx="2852">
                  <c:v>7.8152520000000001</c:v>
                </c:pt>
                <c:pt idx="2853">
                  <c:v>10.948916000000001</c:v>
                </c:pt>
                <c:pt idx="2854">
                  <c:v>14.154788</c:v>
                </c:pt>
                <c:pt idx="2855">
                  <c:v>17.392983999999998</c:v>
                </c:pt>
                <c:pt idx="2856">
                  <c:v>20.648288999999998</c:v>
                </c:pt>
                <c:pt idx="2857">
                  <c:v>23.913694</c:v>
                </c:pt>
                <c:pt idx="2858">
                  <c:v>27.185607999999998</c:v>
                </c:pt>
                <c:pt idx="2859">
                  <c:v>30.461932999999998</c:v>
                </c:pt>
                <c:pt idx="2860">
                  <c:v>33.741366999999997</c:v>
                </c:pt>
                <c:pt idx="2861">
                  <c:v>37.023090000000003</c:v>
                </c:pt>
                <c:pt idx="2862">
                  <c:v>40.306489999999997</c:v>
                </c:pt>
                <c:pt idx="2863">
                  <c:v>43.591267000000002</c:v>
                </c:pt>
                <c:pt idx="2864">
                  <c:v>46.877074999999998</c:v>
                </c:pt>
                <c:pt idx="2865">
                  <c:v>50.163780000000003</c:v>
                </c:pt>
                <c:pt idx="2866">
                  <c:v>53.451149999999998</c:v>
                </c:pt>
                <c:pt idx="2867">
                  <c:v>56.73912</c:v>
                </c:pt>
                <c:pt idx="2868">
                  <c:v>60.027540000000002</c:v>
                </c:pt>
                <c:pt idx="2869">
                  <c:v>63.316357000000004</c:v>
                </c:pt>
                <c:pt idx="2870">
                  <c:v>66.60548</c:v>
                </c:pt>
                <c:pt idx="2871">
                  <c:v>69.894965999999997</c:v>
                </c:pt>
                <c:pt idx="2872">
                  <c:v>73.18468</c:v>
                </c:pt>
                <c:pt idx="2873">
                  <c:v>76.474639999999994</c:v>
                </c:pt>
                <c:pt idx="2874">
                  <c:v>79.764780000000002</c:v>
                </c:pt>
                <c:pt idx="2875">
                  <c:v>83.055030000000002</c:v>
                </c:pt>
                <c:pt idx="2876">
                  <c:v>86.345519999999993</c:v>
                </c:pt>
                <c:pt idx="2877">
                  <c:v>89.636110000000002</c:v>
                </c:pt>
                <c:pt idx="2878">
                  <c:v>92.926850000000002</c:v>
                </c:pt>
                <c:pt idx="2879">
                  <c:v>96.217669999999998</c:v>
                </c:pt>
                <c:pt idx="2880">
                  <c:v>99.508529999999993</c:v>
                </c:pt>
                <c:pt idx="2881">
                  <c:v>102.79953</c:v>
                </c:pt>
                <c:pt idx="2882">
                  <c:v>106.09062</c:v>
                </c:pt>
                <c:pt idx="2883">
                  <c:v>109.381805</c:v>
                </c:pt>
                <c:pt idx="2884">
                  <c:v>112.673035</c:v>
                </c:pt>
                <c:pt idx="2885">
                  <c:v>115.96435</c:v>
                </c:pt>
                <c:pt idx="2886">
                  <c:v>119.25569</c:v>
                </c:pt>
                <c:pt idx="2887">
                  <c:v>122.54712000000001</c:v>
                </c:pt>
                <c:pt idx="2888">
                  <c:v>125.83856</c:v>
                </c:pt>
                <c:pt idx="2889">
                  <c:v>129.13005000000001</c:v>
                </c:pt>
                <c:pt idx="2890">
                  <c:v>132.42157</c:v>
                </c:pt>
                <c:pt idx="2891">
                  <c:v>135.71306999999999</c:v>
                </c:pt>
                <c:pt idx="2892">
                  <c:v>139.00467</c:v>
                </c:pt>
                <c:pt idx="2893">
                  <c:v>142.2963</c:v>
                </c:pt>
                <c:pt idx="2894">
                  <c:v>145.58795000000001</c:v>
                </c:pt>
                <c:pt idx="2895">
                  <c:v>148.87967</c:v>
                </c:pt>
                <c:pt idx="2896">
                  <c:v>152.17139</c:v>
                </c:pt>
                <c:pt idx="2897">
                  <c:v>155.46315000000001</c:v>
                </c:pt>
                <c:pt idx="2898">
                  <c:v>158.75493</c:v>
                </c:pt>
                <c:pt idx="2899">
                  <c:v>162.04674</c:v>
                </c:pt>
                <c:pt idx="2900">
                  <c:v>169.74857</c:v>
                </c:pt>
                <c:pt idx="2901">
                  <c:v>166.45674</c:v>
                </c:pt>
                <c:pt idx="2902">
                  <c:v>163.16493</c:v>
                </c:pt>
                <c:pt idx="2903">
                  <c:v>159.87314000000001</c:v>
                </c:pt>
                <c:pt idx="2904">
                  <c:v>156.58134000000001</c:v>
                </c:pt>
                <c:pt idx="2905">
                  <c:v>153.28961000000001</c:v>
                </c:pt>
                <c:pt idx="2906">
                  <c:v>149.99788000000001</c:v>
                </c:pt>
                <c:pt idx="2907">
                  <c:v>146.70617999999999</c:v>
                </c:pt>
                <c:pt idx="2908">
                  <c:v>143.41452000000001</c:v>
                </c:pt>
                <c:pt idx="2909">
                  <c:v>140.12288000000001</c:v>
                </c:pt>
                <c:pt idx="2910">
                  <c:v>136.83126999999999</c:v>
                </c:pt>
                <c:pt idx="2911">
                  <c:v>133.53969000000001</c:v>
                </c:pt>
                <c:pt idx="2912">
                  <c:v>130.24814000000001</c:v>
                </c:pt>
                <c:pt idx="2913">
                  <c:v>126.95663999999999</c:v>
                </c:pt>
                <c:pt idx="2914">
                  <c:v>123.665184</c:v>
                </c:pt>
                <c:pt idx="2915">
                  <c:v>120.37376999999999</c:v>
                </c:pt>
                <c:pt idx="2916">
                  <c:v>117.08240499999999</c:v>
                </c:pt>
                <c:pt idx="2917">
                  <c:v>113.79111</c:v>
                </c:pt>
                <c:pt idx="2918">
                  <c:v>110.49985</c:v>
                </c:pt>
                <c:pt idx="2919">
                  <c:v>107.20865999999999</c:v>
                </c:pt>
                <c:pt idx="2920">
                  <c:v>103.91755999999999</c:v>
                </c:pt>
                <c:pt idx="2921">
                  <c:v>100.62651</c:v>
                </c:pt>
                <c:pt idx="2922">
                  <c:v>97.335555999999997</c:v>
                </c:pt>
                <c:pt idx="2923">
                  <c:v>94.044715999999994</c:v>
                </c:pt>
                <c:pt idx="2924">
                  <c:v>90.753950000000003</c:v>
                </c:pt>
                <c:pt idx="2925">
                  <c:v>87.463310000000007</c:v>
                </c:pt>
                <c:pt idx="2926">
                  <c:v>84.172820000000002</c:v>
                </c:pt>
                <c:pt idx="2927">
                  <c:v>80.882450000000006</c:v>
                </c:pt>
                <c:pt idx="2928">
                  <c:v>77.592259999999996</c:v>
                </c:pt>
                <c:pt idx="2929">
                  <c:v>74.302260000000004</c:v>
                </c:pt>
                <c:pt idx="2930">
                  <c:v>71.012469999999993</c:v>
                </c:pt>
                <c:pt idx="2931">
                  <c:v>67.722909999999999</c:v>
                </c:pt>
                <c:pt idx="2932">
                  <c:v>64.433629999999994</c:v>
                </c:pt>
                <c:pt idx="2933">
                  <c:v>61.144675999999997</c:v>
                </c:pt>
                <c:pt idx="2934">
                  <c:v>57.856113000000001</c:v>
                </c:pt>
                <c:pt idx="2935">
                  <c:v>54.568010000000001</c:v>
                </c:pt>
                <c:pt idx="2936">
                  <c:v>51.280422000000002</c:v>
                </c:pt>
                <c:pt idx="2937">
                  <c:v>47.993496</c:v>
                </c:pt>
                <c:pt idx="2938">
                  <c:v>44.707366999999998</c:v>
                </c:pt>
                <c:pt idx="2939">
                  <c:v>41.422195000000002</c:v>
                </c:pt>
                <c:pt idx="2940">
                  <c:v>38.138300000000001</c:v>
                </c:pt>
                <c:pt idx="2941">
                  <c:v>34.855956999999997</c:v>
                </c:pt>
                <c:pt idx="2942">
                  <c:v>31.575665000000001</c:v>
                </c:pt>
                <c:pt idx="2943">
                  <c:v>28.298169999999999</c:v>
                </c:pt>
                <c:pt idx="2944">
                  <c:v>25.024563000000001</c:v>
                </c:pt>
                <c:pt idx="2945">
                  <c:v>21.756618</c:v>
                </c:pt>
                <c:pt idx="2946">
                  <c:v>18.497343000000001</c:v>
                </c:pt>
                <c:pt idx="2947">
                  <c:v>15.252198999999999</c:v>
                </c:pt>
                <c:pt idx="2948">
                  <c:v>12.032711000000001</c:v>
                </c:pt>
                <c:pt idx="2949">
                  <c:v>8.8668669999999992</c:v>
                </c:pt>
                <c:pt idx="2950">
                  <c:v>5.8425446000000001</c:v>
                </c:pt>
                <c:pt idx="2951">
                  <c:v>3.3656914000000002</c:v>
                </c:pt>
                <c:pt idx="2952">
                  <c:v>3.1935188999999999</c:v>
                </c:pt>
                <c:pt idx="2953">
                  <c:v>5.5450730000000004</c:v>
                </c:pt>
                <c:pt idx="2954">
                  <c:v>8.5425839999999997</c:v>
                </c:pt>
                <c:pt idx="2955">
                  <c:v>11.699672</c:v>
                </c:pt>
                <c:pt idx="2956">
                  <c:v>14.915330000000001</c:v>
                </c:pt>
                <c:pt idx="2957">
                  <c:v>18.158446999999999</c:v>
                </c:pt>
                <c:pt idx="2958">
                  <c:v>21.416596999999999</c:v>
                </c:pt>
                <c:pt idx="2959">
                  <c:v>24.683826</c:v>
                </c:pt>
                <c:pt idx="2960">
                  <c:v>27.956942000000002</c:v>
                </c:pt>
                <c:pt idx="2961">
                  <c:v>31.234089999999998</c:v>
                </c:pt>
                <c:pt idx="2962">
                  <c:v>34.514083999999997</c:v>
                </c:pt>
                <c:pt idx="2963">
                  <c:v>37.796238000000002</c:v>
                </c:pt>
                <c:pt idx="2964">
                  <c:v>41.08</c:v>
                </c:pt>
                <c:pt idx="2965">
                  <c:v>44.365074</c:v>
                </c:pt>
                <c:pt idx="2966">
                  <c:v>47.651119999999999</c:v>
                </c:pt>
                <c:pt idx="2967">
                  <c:v>50.938000000000002</c:v>
                </c:pt>
                <c:pt idx="2968">
                  <c:v>54.225512999999999</c:v>
                </c:pt>
                <c:pt idx="2969">
                  <c:v>57.513570000000001</c:v>
                </c:pt>
                <c:pt idx="2970">
                  <c:v>60.802044000000002</c:v>
                </c:pt>
                <c:pt idx="2971">
                  <c:v>64.090980000000002</c:v>
                </c:pt>
                <c:pt idx="2972">
                  <c:v>67.380219999999994</c:v>
                </c:pt>
                <c:pt idx="2973">
                  <c:v>70.66977</c:v>
                </c:pt>
                <c:pt idx="2974">
                  <c:v>73.959540000000004</c:v>
                </c:pt>
                <c:pt idx="2975">
                  <c:v>77.249480000000005</c:v>
                </c:pt>
                <c:pt idx="2976">
                  <c:v>80.539680000000004</c:v>
                </c:pt>
                <c:pt idx="2977">
                  <c:v>83.830025000000006</c:v>
                </c:pt>
                <c:pt idx="2978">
                  <c:v>87.120543999999995</c:v>
                </c:pt>
                <c:pt idx="2979">
                  <c:v>90.411159999999995</c:v>
                </c:pt>
                <c:pt idx="2980">
                  <c:v>93.701836</c:v>
                </c:pt>
                <c:pt idx="2981">
                  <c:v>96.992679999999993</c:v>
                </c:pt>
                <c:pt idx="2982">
                  <c:v>100.28362</c:v>
                </c:pt>
                <c:pt idx="2983">
                  <c:v>103.57468</c:v>
                </c:pt>
                <c:pt idx="2984">
                  <c:v>106.86578</c:v>
                </c:pt>
                <c:pt idx="2985">
                  <c:v>110.15698</c:v>
                </c:pt>
                <c:pt idx="2986">
                  <c:v>113.44823</c:v>
                </c:pt>
                <c:pt idx="2987">
                  <c:v>116.739555</c:v>
                </c:pt>
                <c:pt idx="2988">
                  <c:v>120.030914</c:v>
                </c:pt>
                <c:pt idx="2989">
                  <c:v>123.32232</c:v>
                </c:pt>
                <c:pt idx="2990">
                  <c:v>126.61377</c:v>
                </c:pt>
                <c:pt idx="2991">
                  <c:v>129.90520000000001</c:v>
                </c:pt>
                <c:pt idx="2992">
                  <c:v>133.19673</c:v>
                </c:pt>
                <c:pt idx="2993">
                  <c:v>136.48830000000001</c:v>
                </c:pt>
                <c:pt idx="2994">
                  <c:v>139.7799</c:v>
                </c:pt>
                <c:pt idx="2995">
                  <c:v>143.07158000000001</c:v>
                </c:pt>
                <c:pt idx="2996">
                  <c:v>146.36324999999999</c:v>
                </c:pt>
                <c:pt idx="2997">
                  <c:v>149.65496999999999</c:v>
                </c:pt>
                <c:pt idx="2998">
                  <c:v>152.94668999999999</c:v>
                </c:pt>
                <c:pt idx="2999">
                  <c:v>156.23846</c:v>
                </c:pt>
                <c:pt idx="3000">
                  <c:v>175.55698000000001</c:v>
                </c:pt>
                <c:pt idx="3001">
                  <c:v>172.26512</c:v>
                </c:pt>
                <c:pt idx="3002">
                  <c:v>168.97327000000001</c:v>
                </c:pt>
                <c:pt idx="3003">
                  <c:v>165.68144000000001</c:v>
                </c:pt>
                <c:pt idx="3004">
                  <c:v>162.38962000000001</c:v>
                </c:pt>
                <c:pt idx="3005">
                  <c:v>159.09783999999999</c:v>
                </c:pt>
                <c:pt idx="3006">
                  <c:v>155.80608000000001</c:v>
                </c:pt>
                <c:pt idx="3007">
                  <c:v>152.51433</c:v>
                </c:pt>
                <c:pt idx="3008">
                  <c:v>149.2226</c:v>
                </c:pt>
                <c:pt idx="3009">
                  <c:v>145.93091999999999</c:v>
                </c:pt>
                <c:pt idx="3010">
                  <c:v>142.63924</c:v>
                </c:pt>
                <c:pt idx="3011">
                  <c:v>139.34761</c:v>
                </c:pt>
                <c:pt idx="3012">
                  <c:v>136.05601999999999</c:v>
                </c:pt>
                <c:pt idx="3013">
                  <c:v>132.76445000000001</c:v>
                </c:pt>
                <c:pt idx="3014">
                  <c:v>129.47291999999999</c:v>
                </c:pt>
                <c:pt idx="3015">
                  <c:v>126.18143000000001</c:v>
                </c:pt>
                <c:pt idx="3016">
                  <c:v>122.88997000000001</c:v>
                </c:pt>
                <c:pt idx="3017">
                  <c:v>119.59859</c:v>
                </c:pt>
                <c:pt idx="3018">
                  <c:v>116.30722</c:v>
                </c:pt>
                <c:pt idx="3019">
                  <c:v>113.01591999999999</c:v>
                </c:pt>
                <c:pt idx="3020">
                  <c:v>109.7247</c:v>
                </c:pt>
                <c:pt idx="3021">
                  <c:v>106.433525</c:v>
                </c:pt>
                <c:pt idx="3022">
                  <c:v>103.142426</c:v>
                </c:pt>
                <c:pt idx="3023">
                  <c:v>99.851425000000006</c:v>
                </c:pt>
                <c:pt idx="3024">
                  <c:v>96.560479999999998</c:v>
                </c:pt>
                <c:pt idx="3025">
                  <c:v>93.269639999999995</c:v>
                </c:pt>
                <c:pt idx="3026">
                  <c:v>89.978935000000007</c:v>
                </c:pt>
                <c:pt idx="3027">
                  <c:v>86.688320000000004</c:v>
                </c:pt>
                <c:pt idx="3028">
                  <c:v>83.397850000000005</c:v>
                </c:pt>
                <c:pt idx="3029">
                  <c:v>80.10754</c:v>
                </c:pt>
                <c:pt idx="3030">
                  <c:v>76.81738</c:v>
                </c:pt>
                <c:pt idx="3031">
                  <c:v>73.527410000000003</c:v>
                </c:pt>
                <c:pt idx="3032">
                  <c:v>70.237669999999994</c:v>
                </c:pt>
                <c:pt idx="3033">
                  <c:v>66.948166000000001</c:v>
                </c:pt>
                <c:pt idx="3034">
                  <c:v>63.658969999999997</c:v>
                </c:pt>
                <c:pt idx="3035">
                  <c:v>60.37012</c:v>
                </c:pt>
                <c:pt idx="3036">
                  <c:v>57.081642000000002</c:v>
                </c:pt>
                <c:pt idx="3037">
                  <c:v>53.79365</c:v>
                </c:pt>
                <c:pt idx="3038">
                  <c:v>50.506225999999998</c:v>
                </c:pt>
                <c:pt idx="3039">
                  <c:v>47.219456000000001</c:v>
                </c:pt>
                <c:pt idx="3040">
                  <c:v>43.933562999999999</c:v>
                </c:pt>
                <c:pt idx="3041">
                  <c:v>40.648670000000003</c:v>
                </c:pt>
                <c:pt idx="3042">
                  <c:v>37.365067000000003</c:v>
                </c:pt>
                <c:pt idx="3043">
                  <c:v>34.08314</c:v>
                </c:pt>
                <c:pt idx="3044">
                  <c:v>30.803433999999999</c:v>
                </c:pt>
                <c:pt idx="3045">
                  <c:v>27.526751999999998</c:v>
                </c:pt>
                <c:pt idx="3046">
                  <c:v>24.25433</c:v>
                </c:pt>
                <c:pt idx="3047">
                  <c:v>20.988071000000001</c:v>
                </c:pt>
                <c:pt idx="3048">
                  <c:v>17.731451</c:v>
                </c:pt>
                <c:pt idx="3049">
                  <c:v>14.490970000000001</c:v>
                </c:pt>
                <c:pt idx="3050">
                  <c:v>11.280559999999999</c:v>
                </c:pt>
                <c:pt idx="3051">
                  <c:v>8.1358949999999997</c:v>
                </c:pt>
                <c:pt idx="3052">
                  <c:v>5.1780609999999996</c:v>
                </c:pt>
                <c:pt idx="3053">
                  <c:v>3.0183200000000001</c:v>
                </c:pt>
                <c:pt idx="3054">
                  <c:v>3.6175742</c:v>
                </c:pt>
                <c:pt idx="3055">
                  <c:v>6.2243133000000004</c:v>
                </c:pt>
                <c:pt idx="3056">
                  <c:v>9.2776984999999996</c:v>
                </c:pt>
                <c:pt idx="3057">
                  <c:v>12.453393</c:v>
                </c:pt>
                <c:pt idx="3058">
                  <c:v>15.677284999999999</c:v>
                </c:pt>
                <c:pt idx="3059">
                  <c:v>18.924759999999999</c:v>
                </c:pt>
                <c:pt idx="3060">
                  <c:v>22.185457</c:v>
                </c:pt>
                <c:pt idx="3061">
                  <c:v>25.454295999999999</c:v>
                </c:pt>
                <c:pt idx="3062">
                  <c:v>28.728449000000001</c:v>
                </c:pt>
                <c:pt idx="3063">
                  <c:v>32.006348000000003</c:v>
                </c:pt>
                <c:pt idx="3064">
                  <c:v>35.286915</c:v>
                </c:pt>
                <c:pt idx="3065">
                  <c:v>38.569522999999997</c:v>
                </c:pt>
                <c:pt idx="3066">
                  <c:v>41.853630000000003</c:v>
                </c:pt>
                <c:pt idx="3067">
                  <c:v>45.138958000000002</c:v>
                </c:pt>
                <c:pt idx="3068">
                  <c:v>48.425204999999998</c:v>
                </c:pt>
                <c:pt idx="3069">
                  <c:v>51.712223000000002</c:v>
                </c:pt>
                <c:pt idx="3070">
                  <c:v>54.999830000000003</c:v>
                </c:pt>
                <c:pt idx="3071">
                  <c:v>58.288032999999999</c:v>
                </c:pt>
                <c:pt idx="3072">
                  <c:v>61.576650000000001</c:v>
                </c:pt>
                <c:pt idx="3073">
                  <c:v>64.865669999999994</c:v>
                </c:pt>
                <c:pt idx="3074">
                  <c:v>68.154976000000005</c:v>
                </c:pt>
                <c:pt idx="3075">
                  <c:v>71.444509999999994</c:v>
                </c:pt>
                <c:pt idx="3076">
                  <c:v>74.734369999999998</c:v>
                </c:pt>
                <c:pt idx="3077">
                  <c:v>78.0244</c:v>
                </c:pt>
                <c:pt idx="3078">
                  <c:v>81.314644000000001</c:v>
                </c:pt>
                <c:pt idx="3079">
                  <c:v>84.605019999999996</c:v>
                </c:pt>
                <c:pt idx="3080">
                  <c:v>87.895480000000006</c:v>
                </c:pt>
                <c:pt idx="3081">
                  <c:v>91.186130000000006</c:v>
                </c:pt>
                <c:pt idx="3082">
                  <c:v>94.476889999999997</c:v>
                </c:pt>
                <c:pt idx="3083">
                  <c:v>97.767790000000005</c:v>
                </c:pt>
                <c:pt idx="3084">
                  <c:v>101.05875399999999</c:v>
                </c:pt>
                <c:pt idx="3085">
                  <c:v>104.34981999999999</c:v>
                </c:pt>
                <c:pt idx="3086">
                  <c:v>107.640945</c:v>
                </c:pt>
                <c:pt idx="3087">
                  <c:v>110.93217</c:v>
                </c:pt>
                <c:pt idx="3088">
                  <c:v>114.22342</c:v>
                </c:pt>
                <c:pt idx="3089">
                  <c:v>117.51473</c:v>
                </c:pt>
                <c:pt idx="3090">
                  <c:v>120.8061</c:v>
                </c:pt>
                <c:pt idx="3091">
                  <c:v>124.09746</c:v>
                </c:pt>
                <c:pt idx="3092">
                  <c:v>127.38891599999999</c:v>
                </c:pt>
                <c:pt idx="3093">
                  <c:v>130.68042</c:v>
                </c:pt>
                <c:pt idx="3094">
                  <c:v>133.97197</c:v>
                </c:pt>
                <c:pt idx="3095">
                  <c:v>137.26357999999999</c:v>
                </c:pt>
                <c:pt idx="3096">
                  <c:v>140.55519000000001</c:v>
                </c:pt>
                <c:pt idx="3097">
                  <c:v>143.84685999999999</c:v>
                </c:pt>
                <c:pt idx="3098">
                  <c:v>147.13853</c:v>
                </c:pt>
                <c:pt idx="3099">
                  <c:v>150.43027000000001</c:v>
                </c:pt>
                <c:pt idx="3100">
                  <c:v>181.36543</c:v>
                </c:pt>
                <c:pt idx="3101">
                  <c:v>178.07353000000001</c:v>
                </c:pt>
                <c:pt idx="3102">
                  <c:v>174.78165999999999</c:v>
                </c:pt>
                <c:pt idx="3103">
                  <c:v>171.4898</c:v>
                </c:pt>
                <c:pt idx="3104">
                  <c:v>168.19794999999999</c:v>
                </c:pt>
                <c:pt idx="3105">
                  <c:v>164.90612999999999</c:v>
                </c:pt>
                <c:pt idx="3106">
                  <c:v>161.61433</c:v>
                </c:pt>
                <c:pt idx="3107">
                  <c:v>158.32256000000001</c:v>
                </c:pt>
                <c:pt idx="3108">
                  <c:v>155.03079</c:v>
                </c:pt>
                <c:pt idx="3109">
                  <c:v>151.73905999999999</c:v>
                </c:pt>
                <c:pt idx="3110">
                  <c:v>148.44734</c:v>
                </c:pt>
                <c:pt idx="3111">
                  <c:v>145.15565000000001</c:v>
                </c:pt>
                <c:pt idx="3112">
                  <c:v>141.864</c:v>
                </c:pt>
                <c:pt idx="3113">
                  <c:v>138.57237000000001</c:v>
                </c:pt>
                <c:pt idx="3114">
                  <c:v>135.28077999999999</c:v>
                </c:pt>
                <c:pt idx="3115">
                  <c:v>131.98921000000001</c:v>
                </c:pt>
                <c:pt idx="3116">
                  <c:v>128.69767999999999</c:v>
                </c:pt>
                <c:pt idx="3117">
                  <c:v>125.40622</c:v>
                </c:pt>
                <c:pt idx="3118">
                  <c:v>122.11476999999999</c:v>
                </c:pt>
                <c:pt idx="3119">
                  <c:v>118.82337</c:v>
                </c:pt>
                <c:pt idx="3120">
                  <c:v>115.53205</c:v>
                </c:pt>
                <c:pt idx="3121">
                  <c:v>112.24075999999999</c:v>
                </c:pt>
                <c:pt idx="3122">
                  <c:v>108.94953</c:v>
                </c:pt>
                <c:pt idx="3123">
                  <c:v>105.6584</c:v>
                </c:pt>
                <c:pt idx="3124">
                  <c:v>102.36731</c:v>
                </c:pt>
                <c:pt idx="3125">
                  <c:v>99.076300000000003</c:v>
                </c:pt>
                <c:pt idx="3126">
                  <c:v>95.785415999999998</c:v>
                </c:pt>
                <c:pt idx="3127">
                  <c:v>92.494590000000002</c:v>
                </c:pt>
                <c:pt idx="3128">
                  <c:v>89.203900000000004</c:v>
                </c:pt>
                <c:pt idx="3129">
                  <c:v>85.913340000000005</c:v>
                </c:pt>
                <c:pt idx="3130">
                  <c:v>82.622900000000001</c:v>
                </c:pt>
                <c:pt idx="3131">
                  <c:v>79.332610000000003</c:v>
                </c:pt>
                <c:pt idx="3132">
                  <c:v>76.042496</c:v>
                </c:pt>
                <c:pt idx="3133">
                  <c:v>72.752570000000006</c:v>
                </c:pt>
                <c:pt idx="3134">
                  <c:v>69.462890000000002</c:v>
                </c:pt>
                <c:pt idx="3135">
                  <c:v>66.173469999999995</c:v>
                </c:pt>
                <c:pt idx="3136">
                  <c:v>62.884335</c:v>
                </c:pt>
                <c:pt idx="3137">
                  <c:v>59.595565999999998</c:v>
                </c:pt>
                <c:pt idx="3138">
                  <c:v>56.307212999999997</c:v>
                </c:pt>
                <c:pt idx="3139">
                  <c:v>53.019329999999997</c:v>
                </c:pt>
                <c:pt idx="3140">
                  <c:v>49.732075000000002</c:v>
                </c:pt>
                <c:pt idx="3141">
                  <c:v>46.445500000000003</c:v>
                </c:pt>
                <c:pt idx="3142">
                  <c:v>43.159782</c:v>
                </c:pt>
                <c:pt idx="3143">
                  <c:v>39.875155999999997</c:v>
                </c:pt>
                <c:pt idx="3144">
                  <c:v>36.591907999999997</c:v>
                </c:pt>
                <c:pt idx="3145">
                  <c:v>33.310462999999999</c:v>
                </c:pt>
                <c:pt idx="3146">
                  <c:v>30.03143</c:v>
                </c:pt>
                <c:pt idx="3147">
                  <c:v>26.755597999999999</c:v>
                </c:pt>
                <c:pt idx="3148">
                  <c:v>23.484375</c:v>
                </c:pt>
                <c:pt idx="3149">
                  <c:v>20.22</c:v>
                </c:pt>
                <c:pt idx="3150">
                  <c:v>16.966439999999999</c:v>
                </c:pt>
                <c:pt idx="3151">
                  <c:v>13.731389</c:v>
                </c:pt>
                <c:pt idx="3152">
                  <c:v>10.531829</c:v>
                </c:pt>
                <c:pt idx="3153">
                  <c:v>7.4139074999999997</c:v>
                </c:pt>
                <c:pt idx="3154">
                  <c:v>4.5487669999999998</c:v>
                </c:pt>
                <c:pt idx="3155">
                  <c:v>2.8452031999999998</c:v>
                </c:pt>
                <c:pt idx="3156">
                  <c:v>4.1445910000000001</c:v>
                </c:pt>
                <c:pt idx="3157">
                  <c:v>6.9237380000000002</c:v>
                </c:pt>
                <c:pt idx="3158">
                  <c:v>10.0188465</c:v>
                </c:pt>
                <c:pt idx="3159">
                  <c:v>13.209664999999999</c:v>
                </c:pt>
                <c:pt idx="3160">
                  <c:v>16.440556000000001</c:v>
                </c:pt>
                <c:pt idx="3161">
                  <c:v>19.691804999999999</c:v>
                </c:pt>
                <c:pt idx="3162">
                  <c:v>22.954716000000001</c:v>
                </c:pt>
                <c:pt idx="3163">
                  <c:v>26.224996999999998</c:v>
                </c:pt>
                <c:pt idx="3164">
                  <c:v>29.500160000000001</c:v>
                </c:pt>
                <c:pt idx="3165">
                  <c:v>32.778799999999997</c:v>
                </c:pt>
                <c:pt idx="3166">
                  <c:v>36.059902000000001</c:v>
                </c:pt>
                <c:pt idx="3167">
                  <c:v>39.342906999999997</c:v>
                </c:pt>
                <c:pt idx="3168">
                  <c:v>42.627319999999997</c:v>
                </c:pt>
                <c:pt idx="3169">
                  <c:v>45.912860000000002</c:v>
                </c:pt>
                <c:pt idx="3170">
                  <c:v>49.199260000000002</c:v>
                </c:pt>
                <c:pt idx="3171">
                  <c:v>52.486469999999997</c:v>
                </c:pt>
                <c:pt idx="3172">
                  <c:v>55.774250000000002</c:v>
                </c:pt>
                <c:pt idx="3173">
                  <c:v>59.062564999999999</c:v>
                </c:pt>
                <c:pt idx="3174">
                  <c:v>62.351272999999999</c:v>
                </c:pt>
                <c:pt idx="3175">
                  <c:v>65.640299999999996</c:v>
                </c:pt>
                <c:pt idx="3176">
                  <c:v>68.929699999999997</c:v>
                </c:pt>
                <c:pt idx="3177">
                  <c:v>72.219345000000004</c:v>
                </c:pt>
                <c:pt idx="3178">
                  <c:v>75.509253999999999</c:v>
                </c:pt>
                <c:pt idx="3179">
                  <c:v>78.799323999999999</c:v>
                </c:pt>
                <c:pt idx="3180">
                  <c:v>82.089519999999993</c:v>
                </c:pt>
                <c:pt idx="3181">
                  <c:v>85.379940000000005</c:v>
                </c:pt>
                <c:pt idx="3182">
                  <c:v>88.670490000000001</c:v>
                </c:pt>
                <c:pt idx="3183">
                  <c:v>91.961200000000005</c:v>
                </c:pt>
                <c:pt idx="3184">
                  <c:v>95.251980000000003</c:v>
                </c:pt>
                <c:pt idx="3185">
                  <c:v>98.542910000000006</c:v>
                </c:pt>
                <c:pt idx="3186">
                  <c:v>101.833885</c:v>
                </c:pt>
                <c:pt idx="3187">
                  <c:v>105.12497999999999</c:v>
                </c:pt>
                <c:pt idx="3188">
                  <c:v>108.416115</c:v>
                </c:pt>
                <c:pt idx="3189">
                  <c:v>111.70732</c:v>
                </c:pt>
                <c:pt idx="3190">
                  <c:v>114.99858999999999</c:v>
                </c:pt>
                <c:pt idx="3191">
                  <c:v>118.289856</c:v>
                </c:pt>
                <c:pt idx="3192">
                  <c:v>121.58123999999999</c:v>
                </c:pt>
                <c:pt idx="3193">
                  <c:v>124.872665</c:v>
                </c:pt>
                <c:pt idx="3194">
                  <c:v>128.16414</c:v>
                </c:pt>
                <c:pt idx="3195">
                  <c:v>131.45567</c:v>
                </c:pt>
                <c:pt idx="3196">
                  <c:v>134.74724000000001</c:v>
                </c:pt>
                <c:pt idx="3197">
                  <c:v>138.03885</c:v>
                </c:pt>
                <c:pt idx="3198">
                  <c:v>141.33045999999999</c:v>
                </c:pt>
                <c:pt idx="3199">
                  <c:v>144.62215</c:v>
                </c:pt>
                <c:pt idx="3200">
                  <c:v>187.17394999999999</c:v>
                </c:pt>
                <c:pt idx="3201">
                  <c:v>183.88202999999999</c:v>
                </c:pt>
                <c:pt idx="3202">
                  <c:v>180.59012999999999</c:v>
                </c:pt>
                <c:pt idx="3203">
                  <c:v>177.29825</c:v>
                </c:pt>
                <c:pt idx="3204">
                  <c:v>174.00636</c:v>
                </c:pt>
                <c:pt idx="3205">
                  <c:v>170.71450999999999</c:v>
                </c:pt>
                <c:pt idx="3206">
                  <c:v>167.42268000000001</c:v>
                </c:pt>
                <c:pt idx="3207">
                  <c:v>164.13086000000001</c:v>
                </c:pt>
                <c:pt idx="3208">
                  <c:v>160.83906999999999</c:v>
                </c:pt>
                <c:pt idx="3209">
                  <c:v>157.54729</c:v>
                </c:pt>
                <c:pt idx="3210">
                  <c:v>154.25554</c:v>
                </c:pt>
                <c:pt idx="3211">
                  <c:v>150.96379999999999</c:v>
                </c:pt>
                <c:pt idx="3212">
                  <c:v>147.67209</c:v>
                </c:pt>
                <c:pt idx="3213">
                  <c:v>144.38040000000001</c:v>
                </c:pt>
                <c:pt idx="3214">
                  <c:v>141.08876000000001</c:v>
                </c:pt>
                <c:pt idx="3215">
                  <c:v>137.79713000000001</c:v>
                </c:pt>
                <c:pt idx="3216">
                  <c:v>134.50554</c:v>
                </c:pt>
                <c:pt idx="3217">
                  <c:v>131.214</c:v>
                </c:pt>
                <c:pt idx="3218">
                  <c:v>127.92247999999999</c:v>
                </c:pt>
                <c:pt idx="3219">
                  <c:v>124.631004</c:v>
                </c:pt>
                <c:pt idx="3220">
                  <c:v>121.33959</c:v>
                </c:pt>
                <c:pt idx="3221">
                  <c:v>118.04819999999999</c:v>
                </c:pt>
                <c:pt idx="3222">
                  <c:v>114.756874</c:v>
                </c:pt>
                <c:pt idx="3223">
                  <c:v>111.46563</c:v>
                </c:pt>
                <c:pt idx="3224">
                  <c:v>108.17440999999999</c:v>
                </c:pt>
                <c:pt idx="3225">
                  <c:v>104.88327</c:v>
                </c:pt>
                <c:pt idx="3226">
                  <c:v>101.592224</c:v>
                </c:pt>
                <c:pt idx="3227">
                  <c:v>98.301230000000004</c:v>
                </c:pt>
                <c:pt idx="3228">
                  <c:v>95.010360000000006</c:v>
                </c:pt>
                <c:pt idx="3229">
                  <c:v>91.719579999999993</c:v>
                </c:pt>
                <c:pt idx="3230">
                  <c:v>88.428910000000002</c:v>
                </c:pt>
                <c:pt idx="3231">
                  <c:v>85.138360000000006</c:v>
                </c:pt>
                <c:pt idx="3232">
                  <c:v>81.847949999999997</c:v>
                </c:pt>
                <c:pt idx="3233">
                  <c:v>78.557689999999994</c:v>
                </c:pt>
                <c:pt idx="3234">
                  <c:v>75.267629999999997</c:v>
                </c:pt>
                <c:pt idx="3235">
                  <c:v>71.977779999999996</c:v>
                </c:pt>
                <c:pt idx="3236">
                  <c:v>68.688140000000004</c:v>
                </c:pt>
                <c:pt idx="3237">
                  <c:v>65.398780000000002</c:v>
                </c:pt>
                <c:pt idx="3238">
                  <c:v>62.109749999999998</c:v>
                </c:pt>
                <c:pt idx="3239">
                  <c:v>58.821055999999999</c:v>
                </c:pt>
                <c:pt idx="3240">
                  <c:v>55.532832999999997</c:v>
                </c:pt>
                <c:pt idx="3241">
                  <c:v>52.245089999999998</c:v>
                </c:pt>
                <c:pt idx="3242">
                  <c:v>48.957946999999997</c:v>
                </c:pt>
                <c:pt idx="3243">
                  <c:v>45.671546999999997</c:v>
                </c:pt>
                <c:pt idx="3244">
                  <c:v>42.386066</c:v>
                </c:pt>
                <c:pt idx="3245">
                  <c:v>39.101745999999999</c:v>
                </c:pt>
                <c:pt idx="3246">
                  <c:v>35.818924000000003</c:v>
                </c:pt>
                <c:pt idx="3247">
                  <c:v>32.537967999999999</c:v>
                </c:pt>
                <c:pt idx="3248">
                  <c:v>29.259556</c:v>
                </c:pt>
                <c:pt idx="3249">
                  <c:v>25.984663000000001</c:v>
                </c:pt>
                <c:pt idx="3250">
                  <c:v>22.714822999999999</c:v>
                </c:pt>
                <c:pt idx="3251">
                  <c:v>19.452589</c:v>
                </c:pt>
                <c:pt idx="3252">
                  <c:v>16.202480000000001</c:v>
                </c:pt>
                <c:pt idx="3253">
                  <c:v>12.973648000000001</c:v>
                </c:pt>
                <c:pt idx="3254">
                  <c:v>9.7872039999999991</c:v>
                </c:pt>
                <c:pt idx="3255">
                  <c:v>6.7038665000000002</c:v>
                </c:pt>
                <c:pt idx="3256">
                  <c:v>3.9715264000000001</c:v>
                </c:pt>
                <c:pt idx="3257">
                  <c:v>2.8779564</c:v>
                </c:pt>
                <c:pt idx="3258">
                  <c:v>4.7403079999999997</c:v>
                </c:pt>
                <c:pt idx="3259">
                  <c:v>7.6378703000000003</c:v>
                </c:pt>
                <c:pt idx="3260">
                  <c:v>10.764862000000001</c:v>
                </c:pt>
                <c:pt idx="3261">
                  <c:v>13.968038999999999</c:v>
                </c:pt>
                <c:pt idx="3262">
                  <c:v>17.204854999999998</c:v>
                </c:pt>
                <c:pt idx="3263">
                  <c:v>20.459403999999999</c:v>
                </c:pt>
                <c:pt idx="3264">
                  <c:v>23.724357999999999</c:v>
                </c:pt>
                <c:pt idx="3265">
                  <c:v>26.995995000000001</c:v>
                </c:pt>
                <c:pt idx="3266">
                  <c:v>30.272089000000001</c:v>
                </c:pt>
                <c:pt idx="3267">
                  <c:v>33.551388000000003</c:v>
                </c:pt>
                <c:pt idx="3268">
                  <c:v>36.832977</c:v>
                </c:pt>
                <c:pt idx="3269">
                  <c:v>40.116325000000003</c:v>
                </c:pt>
                <c:pt idx="3270">
                  <c:v>43.400978000000002</c:v>
                </c:pt>
                <c:pt idx="3271">
                  <c:v>46.686782999999998</c:v>
                </c:pt>
                <c:pt idx="3272">
                  <c:v>49.973410000000001</c:v>
                </c:pt>
                <c:pt idx="3273">
                  <c:v>53.260776999999997</c:v>
                </c:pt>
                <c:pt idx="3274">
                  <c:v>56.548682999999997</c:v>
                </c:pt>
                <c:pt idx="3275">
                  <c:v>59.837032000000001</c:v>
                </c:pt>
                <c:pt idx="3276">
                  <c:v>63.125860000000003</c:v>
                </c:pt>
                <c:pt idx="3277">
                  <c:v>66.415000000000006</c:v>
                </c:pt>
                <c:pt idx="3278">
                  <c:v>69.704475000000002</c:v>
                </c:pt>
                <c:pt idx="3279">
                  <c:v>72.99418</c:v>
                </c:pt>
                <c:pt idx="3280">
                  <c:v>76.284040000000005</c:v>
                </c:pt>
                <c:pt idx="3281">
                  <c:v>79.574164999999994</c:v>
                </c:pt>
                <c:pt idx="3282">
                  <c:v>82.864456000000004</c:v>
                </c:pt>
                <c:pt idx="3283">
                  <c:v>86.154929999999993</c:v>
                </c:pt>
                <c:pt idx="3284">
                  <c:v>89.445509999999999</c:v>
                </c:pt>
                <c:pt idx="3285">
                  <c:v>92.736249999999998</c:v>
                </c:pt>
                <c:pt idx="3286">
                  <c:v>96.027060000000006</c:v>
                </c:pt>
                <c:pt idx="3287">
                  <c:v>99.318010000000001</c:v>
                </c:pt>
                <c:pt idx="3288">
                  <c:v>102.60901</c:v>
                </c:pt>
                <c:pt idx="3289">
                  <c:v>105.90009000000001</c:v>
                </c:pt>
                <c:pt idx="3290">
                  <c:v>109.19124600000001</c:v>
                </c:pt>
                <c:pt idx="3291">
                  <c:v>112.48241</c:v>
                </c:pt>
                <c:pt idx="3292">
                  <c:v>115.77369</c:v>
                </c:pt>
                <c:pt idx="3293">
                  <c:v>119.06502500000001</c:v>
                </c:pt>
                <c:pt idx="3294">
                  <c:v>122.356415</c:v>
                </c:pt>
                <c:pt idx="3295">
                  <c:v>125.64789</c:v>
                </c:pt>
                <c:pt idx="3296">
                  <c:v>128.93938</c:v>
                </c:pt>
                <c:pt idx="3297">
                  <c:v>132.23090999999999</c:v>
                </c:pt>
                <c:pt idx="3298">
                  <c:v>135.52249</c:v>
                </c:pt>
                <c:pt idx="3299">
                  <c:v>138.8141</c:v>
                </c:pt>
                <c:pt idx="3300">
                  <c:v>192.98249999999999</c:v>
                </c:pt>
                <c:pt idx="3301">
                  <c:v>189.69055</c:v>
                </c:pt>
                <c:pt idx="3302">
                  <c:v>186.39864</c:v>
                </c:pt>
                <c:pt idx="3303">
                  <c:v>183.10672</c:v>
                </c:pt>
                <c:pt idx="3304">
                  <c:v>179.81479999999999</c:v>
                </c:pt>
                <c:pt idx="3305">
                  <c:v>176.52293</c:v>
                </c:pt>
                <c:pt idx="3306">
                  <c:v>173.23106000000001</c:v>
                </c:pt>
                <c:pt idx="3307">
                  <c:v>169.93921</c:v>
                </c:pt>
                <c:pt idx="3308">
                  <c:v>166.64737</c:v>
                </c:pt>
                <c:pt idx="3309">
                  <c:v>163.35558</c:v>
                </c:pt>
                <c:pt idx="3310">
                  <c:v>160.06377000000001</c:v>
                </c:pt>
                <c:pt idx="3311">
                  <c:v>156.77198999999999</c:v>
                </c:pt>
                <c:pt idx="3312">
                  <c:v>153.48024000000001</c:v>
                </c:pt>
                <c:pt idx="3313">
                  <c:v>150.18852000000001</c:v>
                </c:pt>
                <c:pt idx="3314">
                  <c:v>146.89681999999999</c:v>
                </c:pt>
                <c:pt idx="3315">
                  <c:v>143.60515000000001</c:v>
                </c:pt>
                <c:pt idx="3316">
                  <c:v>140.3135</c:v>
                </c:pt>
                <c:pt idx="3317">
                  <c:v>137.02189999999999</c:v>
                </c:pt>
                <c:pt idx="3318">
                  <c:v>133.7303</c:v>
                </c:pt>
                <c:pt idx="3319">
                  <c:v>130.43875</c:v>
                </c:pt>
                <c:pt idx="3320">
                  <c:v>127.14727000000001</c:v>
                </c:pt>
                <c:pt idx="3321">
                  <c:v>123.8558</c:v>
                </c:pt>
                <c:pt idx="3322">
                  <c:v>120.56438</c:v>
                </c:pt>
                <c:pt idx="3323">
                  <c:v>117.27303000000001</c:v>
                </c:pt>
                <c:pt idx="3324">
                  <c:v>113.98170500000001</c:v>
                </c:pt>
                <c:pt idx="3325">
                  <c:v>110.690445</c:v>
                </c:pt>
                <c:pt idx="3326">
                  <c:v>107.39928</c:v>
                </c:pt>
                <c:pt idx="3327">
                  <c:v>104.10814999999999</c:v>
                </c:pt>
                <c:pt idx="3328">
                  <c:v>100.817116</c:v>
                </c:pt>
                <c:pt idx="3329">
                  <c:v>97.526160000000004</c:v>
                </c:pt>
                <c:pt idx="3330">
                  <c:v>94.235299999999995</c:v>
                </c:pt>
                <c:pt idx="3331">
                  <c:v>90.944540000000003</c:v>
                </c:pt>
                <c:pt idx="3332">
                  <c:v>87.653890000000004</c:v>
                </c:pt>
                <c:pt idx="3333">
                  <c:v>84.363365000000002</c:v>
                </c:pt>
                <c:pt idx="3334">
                  <c:v>81.072999999999993</c:v>
                </c:pt>
                <c:pt idx="3335">
                  <c:v>77.782809999999998</c:v>
                </c:pt>
                <c:pt idx="3336">
                  <c:v>74.492774999999995</c:v>
                </c:pt>
                <c:pt idx="3337">
                  <c:v>71.202965000000006</c:v>
                </c:pt>
                <c:pt idx="3338">
                  <c:v>67.913414000000003</c:v>
                </c:pt>
                <c:pt idx="3339">
                  <c:v>64.624110000000002</c:v>
                </c:pt>
                <c:pt idx="3340">
                  <c:v>61.335175</c:v>
                </c:pt>
                <c:pt idx="3341">
                  <c:v>58.046593000000001</c:v>
                </c:pt>
                <c:pt idx="3342">
                  <c:v>54.758434000000001</c:v>
                </c:pt>
                <c:pt idx="3343">
                  <c:v>51.470813999999997</c:v>
                </c:pt>
                <c:pt idx="3344">
                  <c:v>48.18383</c:v>
                </c:pt>
                <c:pt idx="3345">
                  <c:v>44.897644</c:v>
                </c:pt>
                <c:pt idx="3346">
                  <c:v>41.612453000000002</c:v>
                </c:pt>
                <c:pt idx="3347">
                  <c:v>38.328434000000001</c:v>
                </c:pt>
                <c:pt idx="3348">
                  <c:v>35.045969999999997</c:v>
                </c:pt>
                <c:pt idx="3349">
                  <c:v>31.765544999999999</c:v>
                </c:pt>
                <c:pt idx="3350">
                  <c:v>28.487877000000001</c:v>
                </c:pt>
                <c:pt idx="3351">
                  <c:v>25.21405</c:v>
                </c:pt>
                <c:pt idx="3352">
                  <c:v>21.945713000000001</c:v>
                </c:pt>
                <c:pt idx="3353">
                  <c:v>18.685773999999999</c:v>
                </c:pt>
                <c:pt idx="3354">
                  <c:v>15.439582</c:v>
                </c:pt>
                <c:pt idx="3355">
                  <c:v>12.218094000000001</c:v>
                </c:pt>
                <c:pt idx="3356">
                  <c:v>9.0477539999999994</c:v>
                </c:pt>
                <c:pt idx="3357">
                  <c:v>6.0100470000000001</c:v>
                </c:pt>
                <c:pt idx="3358">
                  <c:v>3.4723758999999998</c:v>
                </c:pt>
                <c:pt idx="3359">
                  <c:v>3.1100816999999998</c:v>
                </c:pt>
                <c:pt idx="3360">
                  <c:v>5.3820499999999996</c:v>
                </c:pt>
                <c:pt idx="3361">
                  <c:v>8.3629519999999999</c:v>
                </c:pt>
                <c:pt idx="3362">
                  <c:v>11.514734000000001</c:v>
                </c:pt>
                <c:pt idx="3363">
                  <c:v>14.728142</c:v>
                </c:pt>
                <c:pt idx="3364">
                  <c:v>17.970117999999999</c:v>
                </c:pt>
                <c:pt idx="3365">
                  <c:v>21.227629</c:v>
                </c:pt>
                <c:pt idx="3366">
                  <c:v>24.494420999999999</c:v>
                </c:pt>
                <c:pt idx="3367">
                  <c:v>27.767271000000001</c:v>
                </c:pt>
                <c:pt idx="3368">
                  <c:v>31.044208999999999</c:v>
                </c:pt>
                <c:pt idx="3369">
                  <c:v>34.324084999999997</c:v>
                </c:pt>
                <c:pt idx="3370">
                  <c:v>37.606087000000002</c:v>
                </c:pt>
                <c:pt idx="3371">
                  <c:v>40.889816000000003</c:v>
                </c:pt>
                <c:pt idx="3372">
                  <c:v>44.174793000000001</c:v>
                </c:pt>
                <c:pt idx="3373">
                  <c:v>47.460810000000002</c:v>
                </c:pt>
                <c:pt idx="3374">
                  <c:v>50.747622999999997</c:v>
                </c:pt>
                <c:pt idx="3375">
                  <c:v>54.035052999999998</c:v>
                </c:pt>
                <c:pt idx="3376">
                  <c:v>57.323115999999999</c:v>
                </c:pt>
                <c:pt idx="3377">
                  <c:v>60.611609999999999</c:v>
                </c:pt>
                <c:pt idx="3378">
                  <c:v>63.900523999999997</c:v>
                </c:pt>
                <c:pt idx="3379">
                  <c:v>67.18974</c:v>
                </c:pt>
                <c:pt idx="3380">
                  <c:v>70.479190000000003</c:v>
                </c:pt>
                <c:pt idx="3381">
                  <c:v>73.768940000000001</c:v>
                </c:pt>
                <c:pt idx="3382">
                  <c:v>77.058914000000001</c:v>
                </c:pt>
                <c:pt idx="3383">
                  <c:v>80.349109999999996</c:v>
                </c:pt>
                <c:pt idx="3384">
                  <c:v>83.639439999999993</c:v>
                </c:pt>
                <c:pt idx="3385">
                  <c:v>86.929955000000007</c:v>
                </c:pt>
                <c:pt idx="3386">
                  <c:v>90.220566000000005</c:v>
                </c:pt>
                <c:pt idx="3387">
                  <c:v>93.511330000000001</c:v>
                </c:pt>
                <c:pt idx="3388">
                  <c:v>96.802160000000001</c:v>
                </c:pt>
                <c:pt idx="3389">
                  <c:v>100.09310000000001</c:v>
                </c:pt>
                <c:pt idx="3390">
                  <c:v>103.38412</c:v>
                </c:pt>
                <c:pt idx="3391">
                  <c:v>106.67516000000001</c:v>
                </c:pt>
                <c:pt idx="3392">
                  <c:v>109.96633</c:v>
                </c:pt>
                <c:pt idx="3393">
                  <c:v>113.25757</c:v>
                </c:pt>
                <c:pt idx="3394">
                  <c:v>116.54886999999999</c:v>
                </c:pt>
                <c:pt idx="3395">
                  <c:v>119.84025</c:v>
                </c:pt>
                <c:pt idx="3396">
                  <c:v>123.13164500000001</c:v>
                </c:pt>
                <c:pt idx="3397">
                  <c:v>126.42313</c:v>
                </c:pt>
                <c:pt idx="3398">
                  <c:v>129.71460999999999</c:v>
                </c:pt>
                <c:pt idx="3399">
                  <c:v>133.00618</c:v>
                </c:pt>
                <c:pt idx="3400">
                  <c:v>198.79107999999999</c:v>
                </c:pt>
                <c:pt idx="3401">
                  <c:v>195.49911</c:v>
                </c:pt>
                <c:pt idx="3402">
                  <c:v>192.20716999999999</c:v>
                </c:pt>
                <c:pt idx="3403">
                  <c:v>188.91524000000001</c:v>
                </c:pt>
                <c:pt idx="3404">
                  <c:v>185.62329</c:v>
                </c:pt>
                <c:pt idx="3405">
                  <c:v>182.33139</c:v>
                </c:pt>
                <c:pt idx="3406">
                  <c:v>179.0395</c:v>
                </c:pt>
                <c:pt idx="3407">
                  <c:v>175.74762000000001</c:v>
                </c:pt>
                <c:pt idx="3408">
                  <c:v>172.45576</c:v>
                </c:pt>
                <c:pt idx="3409">
                  <c:v>169.16390999999999</c:v>
                </c:pt>
                <c:pt idx="3410">
                  <c:v>165.87208999999999</c:v>
                </c:pt>
                <c:pt idx="3411">
                  <c:v>162.58027999999999</c:v>
                </c:pt>
                <c:pt idx="3412">
                  <c:v>159.28847999999999</c:v>
                </c:pt>
                <c:pt idx="3413">
                  <c:v>155.99672000000001</c:v>
                </c:pt>
                <c:pt idx="3414">
                  <c:v>152.70497</c:v>
                </c:pt>
                <c:pt idx="3415">
                  <c:v>149.41325000000001</c:v>
                </c:pt>
                <c:pt idx="3416">
                  <c:v>146.12155000000001</c:v>
                </c:pt>
                <c:pt idx="3417">
                  <c:v>142.82990000000001</c:v>
                </c:pt>
                <c:pt idx="3418">
                  <c:v>139.53824</c:v>
                </c:pt>
                <c:pt idx="3419">
                  <c:v>136.24664000000001</c:v>
                </c:pt>
                <c:pt idx="3420">
                  <c:v>132.95508000000001</c:v>
                </c:pt>
                <c:pt idx="3421">
                  <c:v>129.66354000000001</c:v>
                </c:pt>
                <c:pt idx="3422">
                  <c:v>126.37204</c:v>
                </c:pt>
                <c:pt idx="3423">
                  <c:v>123.08060500000001</c:v>
                </c:pt>
                <c:pt idx="3424">
                  <c:v>119.789185</c:v>
                </c:pt>
                <c:pt idx="3425">
                  <c:v>116.497826</c:v>
                </c:pt>
                <c:pt idx="3426">
                  <c:v>113.20654999999999</c:v>
                </c:pt>
                <c:pt idx="3427">
                  <c:v>109.9153</c:v>
                </c:pt>
                <c:pt idx="3428">
                  <c:v>106.62414</c:v>
                </c:pt>
                <c:pt idx="3429">
                  <c:v>103.33304</c:v>
                </c:pt>
                <c:pt idx="3430">
                  <c:v>100.04201500000001</c:v>
                </c:pt>
                <c:pt idx="3431">
                  <c:v>96.751080000000002</c:v>
                </c:pt>
                <c:pt idx="3432">
                  <c:v>93.460235999999995</c:v>
                </c:pt>
                <c:pt idx="3433">
                  <c:v>90.169494999999998</c:v>
                </c:pt>
                <c:pt idx="3434">
                  <c:v>86.878876000000005</c:v>
                </c:pt>
                <c:pt idx="3435">
                  <c:v>83.588409999999996</c:v>
                </c:pt>
                <c:pt idx="3436">
                  <c:v>80.298064999999994</c:v>
                </c:pt>
                <c:pt idx="3437">
                  <c:v>77.007903999999996</c:v>
                </c:pt>
                <c:pt idx="3438">
                  <c:v>73.717939999999999</c:v>
                </c:pt>
                <c:pt idx="3439">
                  <c:v>70.428179999999998</c:v>
                </c:pt>
                <c:pt idx="3440">
                  <c:v>67.1387</c:v>
                </c:pt>
                <c:pt idx="3441">
                  <c:v>63.849487000000003</c:v>
                </c:pt>
                <c:pt idx="3442">
                  <c:v>60.560592999999997</c:v>
                </c:pt>
                <c:pt idx="3443">
                  <c:v>57.272089999999999</c:v>
                </c:pt>
                <c:pt idx="3444">
                  <c:v>53.984050000000003</c:v>
                </c:pt>
                <c:pt idx="3445">
                  <c:v>50.696587000000001</c:v>
                </c:pt>
                <c:pt idx="3446">
                  <c:v>47.409820000000003</c:v>
                </c:pt>
                <c:pt idx="3447">
                  <c:v>44.123824999999997</c:v>
                </c:pt>
                <c:pt idx="3448">
                  <c:v>40.838852000000003</c:v>
                </c:pt>
                <c:pt idx="3449">
                  <c:v>37.555163999999998</c:v>
                </c:pt>
                <c:pt idx="3450">
                  <c:v>34.273144000000002</c:v>
                </c:pt>
                <c:pt idx="3451">
                  <c:v>30.993335999999999</c:v>
                </c:pt>
                <c:pt idx="3452">
                  <c:v>27.716452</c:v>
                </c:pt>
                <c:pt idx="3453">
                  <c:v>24.443695000000002</c:v>
                </c:pt>
                <c:pt idx="3454">
                  <c:v>21.177</c:v>
                </c:pt>
                <c:pt idx="3455">
                  <c:v>17.919685000000001</c:v>
                </c:pt>
                <c:pt idx="3456">
                  <c:v>14.678012000000001</c:v>
                </c:pt>
                <c:pt idx="3457">
                  <c:v>11.465254</c:v>
                </c:pt>
                <c:pt idx="3458">
                  <c:v>8.3149029999999993</c:v>
                </c:pt>
                <c:pt idx="3459">
                  <c:v>5.3386800000000001</c:v>
                </c:pt>
                <c:pt idx="3460">
                  <c:v>3.0893411999999998</c:v>
                </c:pt>
                <c:pt idx="3461">
                  <c:v>3.5021708</c:v>
                </c:pt>
                <c:pt idx="3462">
                  <c:v>6.0551243000000001</c:v>
                </c:pt>
                <c:pt idx="3463">
                  <c:v>9.0962859999999992</c:v>
                </c:pt>
                <c:pt idx="3464">
                  <c:v>12.267778</c:v>
                </c:pt>
                <c:pt idx="3465">
                  <c:v>15.489803</c:v>
                </c:pt>
                <c:pt idx="3466">
                  <c:v>18.736257999999999</c:v>
                </c:pt>
                <c:pt idx="3467">
                  <c:v>21.996373999999999</c:v>
                </c:pt>
                <c:pt idx="3468">
                  <c:v>25.264814000000001</c:v>
                </c:pt>
                <c:pt idx="3469">
                  <c:v>28.538740000000001</c:v>
                </c:pt>
                <c:pt idx="3470">
                  <c:v>31.816412</c:v>
                </c:pt>
                <c:pt idx="3471">
                  <c:v>35.096890000000002</c:v>
                </c:pt>
                <c:pt idx="3472">
                  <c:v>38.379367999999999</c:v>
                </c:pt>
                <c:pt idx="3473">
                  <c:v>41.663420000000002</c:v>
                </c:pt>
                <c:pt idx="3474">
                  <c:v>44.948659999999997</c:v>
                </c:pt>
                <c:pt idx="3475">
                  <c:v>48.234814</c:v>
                </c:pt>
                <c:pt idx="3476">
                  <c:v>51.521824000000002</c:v>
                </c:pt>
                <c:pt idx="3477">
                  <c:v>54.809437000000003</c:v>
                </c:pt>
                <c:pt idx="3478">
                  <c:v>58.097619999999999</c:v>
                </c:pt>
                <c:pt idx="3479">
                  <c:v>61.386208000000003</c:v>
                </c:pt>
                <c:pt idx="3480">
                  <c:v>64.675120000000007</c:v>
                </c:pt>
                <c:pt idx="3481">
                  <c:v>67.964410000000001</c:v>
                </c:pt>
                <c:pt idx="3482">
                  <c:v>71.253974999999997</c:v>
                </c:pt>
                <c:pt idx="3483">
                  <c:v>74.543816000000007</c:v>
                </c:pt>
                <c:pt idx="3484">
                  <c:v>77.833830000000006</c:v>
                </c:pt>
                <c:pt idx="3485">
                  <c:v>81.124070000000003</c:v>
                </c:pt>
                <c:pt idx="3486">
                  <c:v>84.414439999999999</c:v>
                </c:pt>
                <c:pt idx="3487">
                  <c:v>87.704980000000006</c:v>
                </c:pt>
                <c:pt idx="3488">
                  <c:v>90.995620000000002</c:v>
                </c:pt>
                <c:pt idx="3489">
                  <c:v>94.286384999999996</c:v>
                </c:pt>
                <c:pt idx="3490">
                  <c:v>97.577240000000003</c:v>
                </c:pt>
                <c:pt idx="3491">
                  <c:v>100.86812999999999</c:v>
                </c:pt>
                <c:pt idx="3492">
                  <c:v>104.15917</c:v>
                </c:pt>
                <c:pt idx="3493">
                  <c:v>107.450294</c:v>
                </c:pt>
                <c:pt idx="3494">
                  <c:v>110.74148</c:v>
                </c:pt>
                <c:pt idx="3495">
                  <c:v>114.03276</c:v>
                </c:pt>
                <c:pt idx="3496">
                  <c:v>117.32407000000001</c:v>
                </c:pt>
                <c:pt idx="3497">
                  <c:v>120.61546</c:v>
                </c:pt>
                <c:pt idx="3498">
                  <c:v>123.90688</c:v>
                </c:pt>
                <c:pt idx="3499">
                  <c:v>127.198364</c:v>
                </c:pt>
                <c:pt idx="3500">
                  <c:v>204.59969000000001</c:v>
                </c:pt>
                <c:pt idx="3501">
                  <c:v>201.30770999999999</c:v>
                </c:pt>
                <c:pt idx="3502">
                  <c:v>198.01575</c:v>
                </c:pt>
                <c:pt idx="3503">
                  <c:v>194.72379000000001</c:v>
                </c:pt>
                <c:pt idx="3504">
                  <c:v>191.43181999999999</c:v>
                </c:pt>
                <c:pt idx="3505">
                  <c:v>188.13990000000001</c:v>
                </c:pt>
                <c:pt idx="3506">
                  <c:v>184.84799000000001</c:v>
                </c:pt>
                <c:pt idx="3507">
                  <c:v>181.55608000000001</c:v>
                </c:pt>
                <c:pt idx="3508">
                  <c:v>178.26418000000001</c:v>
                </c:pt>
                <c:pt idx="3509">
                  <c:v>174.97232</c:v>
                </c:pt>
                <c:pt idx="3510">
                  <c:v>171.68045000000001</c:v>
                </c:pt>
                <c:pt idx="3511">
                  <c:v>168.38861</c:v>
                </c:pt>
                <c:pt idx="3512">
                  <c:v>165.09679</c:v>
                </c:pt>
                <c:pt idx="3513">
                  <c:v>161.80498</c:v>
                </c:pt>
                <c:pt idx="3514">
                  <c:v>158.51320000000001</c:v>
                </c:pt>
                <c:pt idx="3515">
                  <c:v>155.22144</c:v>
                </c:pt>
                <c:pt idx="3516">
                  <c:v>151.9297</c:v>
                </c:pt>
                <c:pt idx="3517">
                  <c:v>148.63799</c:v>
                </c:pt>
                <c:pt idx="3518">
                  <c:v>145.34628000000001</c:v>
                </c:pt>
                <c:pt idx="3519">
                  <c:v>142.05461</c:v>
                </c:pt>
                <c:pt idx="3520">
                  <c:v>138.76302000000001</c:v>
                </c:pt>
                <c:pt idx="3521">
                  <c:v>135.47139000000001</c:v>
                </c:pt>
                <c:pt idx="3522">
                  <c:v>132.17982000000001</c:v>
                </c:pt>
                <c:pt idx="3523">
                  <c:v>128.88831999999999</c:v>
                </c:pt>
                <c:pt idx="3524">
                  <c:v>125.59683</c:v>
                </c:pt>
                <c:pt idx="3525">
                  <c:v>122.30538</c:v>
                </c:pt>
                <c:pt idx="3526">
                  <c:v>119.01401</c:v>
                </c:pt>
                <c:pt idx="3527">
                  <c:v>115.72266</c:v>
                </c:pt>
                <c:pt idx="3528">
                  <c:v>112.43138</c:v>
                </c:pt>
                <c:pt idx="3529">
                  <c:v>109.14015999999999</c:v>
                </c:pt>
                <c:pt idx="3530">
                  <c:v>105.84901000000001</c:v>
                </c:pt>
                <c:pt idx="3531">
                  <c:v>102.55792</c:v>
                </c:pt>
                <c:pt idx="3532">
                  <c:v>99.266914</c:v>
                </c:pt>
                <c:pt idx="3533">
                  <c:v>95.975980000000007</c:v>
                </c:pt>
                <c:pt idx="3534">
                  <c:v>92.685169999999999</c:v>
                </c:pt>
                <c:pt idx="3535">
                  <c:v>89.394480000000001</c:v>
                </c:pt>
                <c:pt idx="3536">
                  <c:v>86.103880000000004</c:v>
                </c:pt>
                <c:pt idx="3537">
                  <c:v>82.81344</c:v>
                </c:pt>
                <c:pt idx="3538">
                  <c:v>79.523155000000003</c:v>
                </c:pt>
                <c:pt idx="3539">
                  <c:v>76.233024999999998</c:v>
                </c:pt>
                <c:pt idx="3540">
                  <c:v>72.943129999999996</c:v>
                </c:pt>
                <c:pt idx="3541">
                  <c:v>69.653435000000002</c:v>
                </c:pt>
                <c:pt idx="3542">
                  <c:v>66.363975999999994</c:v>
                </c:pt>
                <c:pt idx="3543">
                  <c:v>63.074824999999997</c:v>
                </c:pt>
                <c:pt idx="3544">
                  <c:v>59.786014999999999</c:v>
                </c:pt>
                <c:pt idx="3545">
                  <c:v>56.497630000000001</c:v>
                </c:pt>
                <c:pt idx="3546">
                  <c:v>53.209760000000003</c:v>
                </c:pt>
                <c:pt idx="3547">
                  <c:v>49.922423999999999</c:v>
                </c:pt>
                <c:pt idx="3548">
                  <c:v>46.63579</c:v>
                </c:pt>
                <c:pt idx="3549">
                  <c:v>43.350017999999999</c:v>
                </c:pt>
                <c:pt idx="3550">
                  <c:v>40.065334</c:v>
                </c:pt>
                <c:pt idx="3551">
                  <c:v>36.782043000000002</c:v>
                </c:pt>
                <c:pt idx="3552">
                  <c:v>33.500484</c:v>
                </c:pt>
                <c:pt idx="3553">
                  <c:v>30.221243000000001</c:v>
                </c:pt>
                <c:pt idx="3554">
                  <c:v>26.94519</c:v>
                </c:pt>
                <c:pt idx="3555">
                  <c:v>23.673653000000002</c:v>
                </c:pt>
                <c:pt idx="3556">
                  <c:v>20.408812000000001</c:v>
                </c:pt>
                <c:pt idx="3557">
                  <c:v>17.154496999999999</c:v>
                </c:pt>
                <c:pt idx="3558">
                  <c:v>13.918017000000001</c:v>
                </c:pt>
                <c:pt idx="3559">
                  <c:v>10.715584</c:v>
                </c:pt>
                <c:pt idx="3560">
                  <c:v>7.5904509999999998</c:v>
                </c:pt>
                <c:pt idx="3561">
                  <c:v>4.6994452000000004</c:v>
                </c:pt>
                <c:pt idx="3562">
                  <c:v>2.8693745000000002</c:v>
                </c:pt>
                <c:pt idx="3563">
                  <c:v>4.0074990000000001</c:v>
                </c:pt>
                <c:pt idx="3564">
                  <c:v>6.7501889999999998</c:v>
                </c:pt>
                <c:pt idx="3565">
                  <c:v>9.8361149999999995</c:v>
                </c:pt>
                <c:pt idx="3566">
                  <c:v>13.023491999999999</c:v>
                </c:pt>
                <c:pt idx="3567">
                  <c:v>16.252783000000001</c:v>
                </c:pt>
                <c:pt idx="3568">
                  <c:v>19.503133999999999</c:v>
                </c:pt>
                <c:pt idx="3569">
                  <c:v>22.765540999999999</c:v>
                </c:pt>
                <c:pt idx="3570">
                  <c:v>26.035430000000002</c:v>
                </c:pt>
                <c:pt idx="3571">
                  <c:v>29.310403999999998</c:v>
                </c:pt>
                <c:pt idx="3572">
                  <c:v>32.588844000000002</c:v>
                </c:pt>
                <c:pt idx="3573">
                  <c:v>35.86985</c:v>
                </c:pt>
                <c:pt idx="3574">
                  <c:v>39.152729999999998</c:v>
                </c:pt>
                <c:pt idx="3575">
                  <c:v>42.437023000000003</c:v>
                </c:pt>
                <c:pt idx="3576">
                  <c:v>45.722534000000003</c:v>
                </c:pt>
                <c:pt idx="3577">
                  <c:v>49.008934000000004</c:v>
                </c:pt>
                <c:pt idx="3578">
                  <c:v>52.296100000000003</c:v>
                </c:pt>
                <c:pt idx="3579">
                  <c:v>55.583855</c:v>
                </c:pt>
                <c:pt idx="3580">
                  <c:v>58.872050000000002</c:v>
                </c:pt>
                <c:pt idx="3581">
                  <c:v>62.160736</c:v>
                </c:pt>
                <c:pt idx="3582">
                  <c:v>65.449780000000004</c:v>
                </c:pt>
                <c:pt idx="3583">
                  <c:v>68.739174000000006</c:v>
                </c:pt>
                <c:pt idx="3584">
                  <c:v>72.028809999999993</c:v>
                </c:pt>
                <c:pt idx="3585">
                  <c:v>75.318695000000005</c:v>
                </c:pt>
                <c:pt idx="3586">
                  <c:v>78.608765000000005</c:v>
                </c:pt>
                <c:pt idx="3587">
                  <c:v>81.899039999999999</c:v>
                </c:pt>
                <c:pt idx="3588">
                  <c:v>85.189445000000006</c:v>
                </c:pt>
                <c:pt idx="3589">
                  <c:v>88.479990000000001</c:v>
                </c:pt>
                <c:pt idx="3590">
                  <c:v>91.770660000000007</c:v>
                </c:pt>
                <c:pt idx="3591">
                  <c:v>95.06138</c:v>
                </c:pt>
                <c:pt idx="3592">
                  <c:v>98.352264000000005</c:v>
                </c:pt>
                <c:pt idx="3593">
                  <c:v>101.64323400000001</c:v>
                </c:pt>
                <c:pt idx="3594">
                  <c:v>104.934296</c:v>
                </c:pt>
                <c:pt idx="3595">
                  <c:v>108.225464</c:v>
                </c:pt>
                <c:pt idx="3596">
                  <c:v>111.51666</c:v>
                </c:pt>
                <c:pt idx="3597">
                  <c:v>114.80795999999999</c:v>
                </c:pt>
                <c:pt idx="3598">
                  <c:v>118.09927999999999</c:v>
                </c:pt>
                <c:pt idx="3599">
                  <c:v>121.390686</c:v>
                </c:pt>
                <c:pt idx="3600">
                  <c:v>210.40834000000001</c:v>
                </c:pt>
                <c:pt idx="3601">
                  <c:v>207.11635000000001</c:v>
                </c:pt>
                <c:pt idx="3602">
                  <c:v>203.82436000000001</c:v>
                </c:pt>
                <c:pt idx="3603">
                  <c:v>200.5324</c:v>
                </c:pt>
                <c:pt idx="3604">
                  <c:v>197.24039999999999</c:v>
                </c:pt>
                <c:pt idx="3605">
                  <c:v>193.94846000000001</c:v>
                </c:pt>
                <c:pt idx="3606">
                  <c:v>190.65651</c:v>
                </c:pt>
                <c:pt idx="3607">
                  <c:v>187.3646</c:v>
                </c:pt>
                <c:pt idx="3608">
                  <c:v>184.07266000000001</c:v>
                </c:pt>
                <c:pt idx="3609">
                  <c:v>180.78077999999999</c:v>
                </c:pt>
                <c:pt idx="3610">
                  <c:v>177.48889</c:v>
                </c:pt>
                <c:pt idx="3611">
                  <c:v>174.197</c:v>
                </c:pt>
                <c:pt idx="3612">
                  <c:v>170.90514999999999</c:v>
                </c:pt>
                <c:pt idx="3613">
                  <c:v>167.61331000000001</c:v>
                </c:pt>
                <c:pt idx="3614">
                  <c:v>164.32149000000001</c:v>
                </c:pt>
                <c:pt idx="3615">
                  <c:v>161.02969999999999</c:v>
                </c:pt>
                <c:pt idx="3616">
                  <c:v>157.7379</c:v>
                </c:pt>
                <c:pt idx="3617">
                  <c:v>154.44617</c:v>
                </c:pt>
                <c:pt idx="3618">
                  <c:v>151.15441999999999</c:v>
                </c:pt>
                <c:pt idx="3619">
                  <c:v>147.86272</c:v>
                </c:pt>
                <c:pt idx="3620">
                  <c:v>144.57103000000001</c:v>
                </c:pt>
                <c:pt idx="3621">
                  <c:v>141.27937</c:v>
                </c:pt>
                <c:pt idx="3622">
                  <c:v>137.98775000000001</c:v>
                </c:pt>
                <c:pt idx="3623">
                  <c:v>134.69617</c:v>
                </c:pt>
                <c:pt idx="3624">
                  <c:v>131.40459999999999</c:v>
                </c:pt>
                <c:pt idx="3625">
                  <c:v>128.11308</c:v>
                </c:pt>
                <c:pt idx="3626">
                  <c:v>124.821625</c:v>
                </c:pt>
                <c:pt idx="3627">
                  <c:v>121.53018</c:v>
                </c:pt>
                <c:pt idx="3628">
                  <c:v>118.238815</c:v>
                </c:pt>
                <c:pt idx="3629">
                  <c:v>114.947495</c:v>
                </c:pt>
                <c:pt idx="3630">
                  <c:v>111.65622999999999</c:v>
                </c:pt>
                <c:pt idx="3631">
                  <c:v>108.36501</c:v>
                </c:pt>
                <c:pt idx="3632">
                  <c:v>105.07386</c:v>
                </c:pt>
                <c:pt idx="3633">
                  <c:v>101.78278</c:v>
                </c:pt>
                <c:pt idx="3634">
                  <c:v>98.491805999999997</c:v>
                </c:pt>
                <c:pt idx="3635">
                  <c:v>95.20093</c:v>
                </c:pt>
                <c:pt idx="3636">
                  <c:v>91.910126000000005</c:v>
                </c:pt>
                <c:pt idx="3637">
                  <c:v>88.619445999999996</c:v>
                </c:pt>
                <c:pt idx="3638">
                  <c:v>85.328909999999993</c:v>
                </c:pt>
                <c:pt idx="3639">
                  <c:v>82.038480000000007</c:v>
                </c:pt>
                <c:pt idx="3640">
                  <c:v>78.748260000000002</c:v>
                </c:pt>
                <c:pt idx="3641">
                  <c:v>75.458179999999999</c:v>
                </c:pt>
                <c:pt idx="3642">
                  <c:v>72.168304000000006</c:v>
                </c:pt>
                <c:pt idx="3643">
                  <c:v>68.878649999999993</c:v>
                </c:pt>
                <c:pt idx="3644">
                  <c:v>65.589259999999996</c:v>
                </c:pt>
                <c:pt idx="3645">
                  <c:v>62.300193999999998</c:v>
                </c:pt>
                <c:pt idx="3646">
                  <c:v>59.011524000000001</c:v>
                </c:pt>
                <c:pt idx="3647">
                  <c:v>55.723230000000001</c:v>
                </c:pt>
                <c:pt idx="3648">
                  <c:v>52.43544</c:v>
                </c:pt>
                <c:pt idx="3649">
                  <c:v>49.148260000000001</c:v>
                </c:pt>
                <c:pt idx="3650">
                  <c:v>45.861828000000003</c:v>
                </c:pt>
                <c:pt idx="3651">
                  <c:v>42.576332000000001</c:v>
                </c:pt>
                <c:pt idx="3652">
                  <c:v>39.291939999999997</c:v>
                </c:pt>
                <c:pt idx="3653">
                  <c:v>36.008975999999997</c:v>
                </c:pt>
                <c:pt idx="3654">
                  <c:v>32.727890000000002</c:v>
                </c:pt>
                <c:pt idx="3655">
                  <c:v>29.449310000000001</c:v>
                </c:pt>
                <c:pt idx="3656">
                  <c:v>26.174194</c:v>
                </c:pt>
                <c:pt idx="3657">
                  <c:v>22.904036000000001</c:v>
                </c:pt>
                <c:pt idx="3658">
                  <c:v>19.641235000000002</c:v>
                </c:pt>
                <c:pt idx="3659">
                  <c:v>16.390219999999999</c:v>
                </c:pt>
                <c:pt idx="3660">
                  <c:v>13.159757000000001</c:v>
                </c:pt>
                <c:pt idx="3661">
                  <c:v>9.9698399999999996</c:v>
                </c:pt>
                <c:pt idx="3662">
                  <c:v>6.8771680000000002</c:v>
                </c:pt>
                <c:pt idx="3663">
                  <c:v>4.1074356999999999</c:v>
                </c:pt>
                <c:pt idx="3664">
                  <c:v>2.8504477000000001</c:v>
                </c:pt>
                <c:pt idx="3665">
                  <c:v>4.5888609999999996</c:v>
                </c:pt>
                <c:pt idx="3666">
                  <c:v>7.461144</c:v>
                </c:pt>
                <c:pt idx="3667">
                  <c:v>10.581056</c:v>
                </c:pt>
                <c:pt idx="3668">
                  <c:v>13.781396000000001</c:v>
                </c:pt>
                <c:pt idx="3669">
                  <c:v>17.016857000000002</c:v>
                </c:pt>
                <c:pt idx="3670">
                  <c:v>20.270583999999999</c:v>
                </c:pt>
                <c:pt idx="3671">
                  <c:v>23.535105000000001</c:v>
                </c:pt>
                <c:pt idx="3672">
                  <c:v>26.806398000000002</c:v>
                </c:pt>
                <c:pt idx="3673">
                  <c:v>30.082301999999999</c:v>
                </c:pt>
                <c:pt idx="3674">
                  <c:v>33.361412000000001</c:v>
                </c:pt>
                <c:pt idx="3675">
                  <c:v>36.64284</c:v>
                </c:pt>
                <c:pt idx="3676">
                  <c:v>39.926130000000001</c:v>
                </c:pt>
                <c:pt idx="3677">
                  <c:v>43.210762000000003</c:v>
                </c:pt>
                <c:pt idx="3678">
                  <c:v>46.496510000000001</c:v>
                </c:pt>
                <c:pt idx="3679">
                  <c:v>49.783092000000003</c:v>
                </c:pt>
                <c:pt idx="3680">
                  <c:v>53.070323999999999</c:v>
                </c:pt>
                <c:pt idx="3681">
                  <c:v>56.358204000000001</c:v>
                </c:pt>
                <c:pt idx="3682">
                  <c:v>59.646571999999999</c:v>
                </c:pt>
                <c:pt idx="3683">
                  <c:v>62.935380000000002</c:v>
                </c:pt>
                <c:pt idx="3684">
                  <c:v>66.224500000000006</c:v>
                </c:pt>
                <c:pt idx="3685">
                  <c:v>69.513959999999997</c:v>
                </c:pt>
                <c:pt idx="3686">
                  <c:v>72.803650000000005</c:v>
                </c:pt>
                <c:pt idx="3687">
                  <c:v>76.093590000000006</c:v>
                </c:pt>
                <c:pt idx="3688">
                  <c:v>79.383700000000005</c:v>
                </c:pt>
                <c:pt idx="3689">
                  <c:v>82.673990000000003</c:v>
                </c:pt>
                <c:pt idx="3690">
                  <c:v>85.964423999999994</c:v>
                </c:pt>
                <c:pt idx="3691">
                  <c:v>89.254940000000005</c:v>
                </c:pt>
                <c:pt idx="3692">
                  <c:v>92.545630000000003</c:v>
                </c:pt>
                <c:pt idx="3693">
                  <c:v>95.836439999999996</c:v>
                </c:pt>
                <c:pt idx="3694">
                  <c:v>99.127350000000007</c:v>
                </c:pt>
                <c:pt idx="3695">
                  <c:v>102.41837</c:v>
                </c:pt>
                <c:pt idx="3696">
                  <c:v>105.70945</c:v>
                </c:pt>
                <c:pt idx="3697">
                  <c:v>109.00063</c:v>
                </c:pt>
                <c:pt idx="3698">
                  <c:v>112.291855</c:v>
                </c:pt>
                <c:pt idx="3699">
                  <c:v>115.58316000000001</c:v>
                </c:pt>
                <c:pt idx="3700">
                  <c:v>216.21700999999999</c:v>
                </c:pt>
                <c:pt idx="3701">
                  <c:v>212.92500000000001</c:v>
                </c:pt>
                <c:pt idx="3702">
                  <c:v>209.63301000000001</c:v>
                </c:pt>
                <c:pt idx="3703">
                  <c:v>206.34101999999999</c:v>
                </c:pt>
                <c:pt idx="3704">
                  <c:v>203.04901000000001</c:v>
                </c:pt>
                <c:pt idx="3705">
                  <c:v>199.75702999999999</c:v>
                </c:pt>
                <c:pt idx="3706">
                  <c:v>196.46507</c:v>
                </c:pt>
                <c:pt idx="3707">
                  <c:v>193.17312999999999</c:v>
                </c:pt>
                <c:pt idx="3708">
                  <c:v>189.88115999999999</c:v>
                </c:pt>
                <c:pt idx="3709">
                  <c:v>186.58926</c:v>
                </c:pt>
                <c:pt idx="3710">
                  <c:v>183.29732999999999</c:v>
                </c:pt>
                <c:pt idx="3711">
                  <c:v>180.00545</c:v>
                </c:pt>
                <c:pt idx="3712">
                  <c:v>176.71356</c:v>
                </c:pt>
                <c:pt idx="3713">
                  <c:v>173.42169000000001</c:v>
                </c:pt>
                <c:pt idx="3714">
                  <c:v>170.12985</c:v>
                </c:pt>
                <c:pt idx="3715">
                  <c:v>166.83801</c:v>
                </c:pt>
                <c:pt idx="3716">
                  <c:v>163.5462</c:v>
                </c:pt>
                <c:pt idx="3717">
                  <c:v>160.25441000000001</c:v>
                </c:pt>
                <c:pt idx="3718">
                  <c:v>156.96261999999999</c:v>
                </c:pt>
                <c:pt idx="3719">
                  <c:v>153.67085</c:v>
                </c:pt>
                <c:pt idx="3720">
                  <c:v>150.37916999999999</c:v>
                </c:pt>
                <c:pt idx="3721">
                  <c:v>147.08743000000001</c:v>
                </c:pt>
                <c:pt idx="3722">
                  <c:v>143.79576</c:v>
                </c:pt>
                <c:pt idx="3723">
                  <c:v>140.50414000000001</c:v>
                </c:pt>
                <c:pt idx="3724">
                  <c:v>137.21250000000001</c:v>
                </c:pt>
                <c:pt idx="3725">
                  <c:v>133.92090999999999</c:v>
                </c:pt>
                <c:pt idx="3726">
                  <c:v>130.62938</c:v>
                </c:pt>
                <c:pt idx="3727">
                  <c:v>127.33787</c:v>
                </c:pt>
                <c:pt idx="3728">
                  <c:v>124.04642</c:v>
                </c:pt>
                <c:pt idx="3729">
                  <c:v>120.755005</c:v>
                </c:pt>
                <c:pt idx="3730">
                  <c:v>117.46362999999999</c:v>
                </c:pt>
                <c:pt idx="3731">
                  <c:v>114.17232</c:v>
                </c:pt>
                <c:pt idx="3732">
                  <c:v>110.88105</c:v>
                </c:pt>
                <c:pt idx="3733">
                  <c:v>107.58984</c:v>
                </c:pt>
                <c:pt idx="3734">
                  <c:v>104.29873000000001</c:v>
                </c:pt>
                <c:pt idx="3735">
                  <c:v>101.00769</c:v>
                </c:pt>
                <c:pt idx="3736">
                  <c:v>97.716710000000006</c:v>
                </c:pt>
                <c:pt idx="3737">
                  <c:v>94.425849999999997</c:v>
                </c:pt>
                <c:pt idx="3738">
                  <c:v>91.135099999999994</c:v>
                </c:pt>
                <c:pt idx="3739">
                  <c:v>87.844440000000006</c:v>
                </c:pt>
                <c:pt idx="3740">
                  <c:v>84.55395</c:v>
                </c:pt>
                <c:pt idx="3741">
                  <c:v>81.263570000000001</c:v>
                </c:pt>
                <c:pt idx="3742">
                  <c:v>77.973339999999993</c:v>
                </c:pt>
                <c:pt idx="3743">
                  <c:v>74.683304000000007</c:v>
                </c:pt>
                <c:pt idx="3744">
                  <c:v>71.393469999999994</c:v>
                </c:pt>
                <c:pt idx="3745">
                  <c:v>68.103890000000007</c:v>
                </c:pt>
                <c:pt idx="3746">
                  <c:v>64.814610000000002</c:v>
                </c:pt>
                <c:pt idx="3747">
                  <c:v>61.525615999999999</c:v>
                </c:pt>
                <c:pt idx="3748">
                  <c:v>58.236989999999999</c:v>
                </c:pt>
                <c:pt idx="3749">
                  <c:v>54.948810000000002</c:v>
                </c:pt>
                <c:pt idx="3750">
                  <c:v>51.661169999999998</c:v>
                </c:pt>
                <c:pt idx="3751">
                  <c:v>48.374189999999999</c:v>
                </c:pt>
                <c:pt idx="3752">
                  <c:v>45.087955000000001</c:v>
                </c:pt>
                <c:pt idx="3753">
                  <c:v>41.802658000000001</c:v>
                </c:pt>
                <c:pt idx="3754">
                  <c:v>38.518560000000001</c:v>
                </c:pt>
                <c:pt idx="3755">
                  <c:v>35.235992000000003</c:v>
                </c:pt>
                <c:pt idx="3756">
                  <c:v>31.955448000000001</c:v>
                </c:pt>
                <c:pt idx="3757">
                  <c:v>28.677627999999999</c:v>
                </c:pt>
                <c:pt idx="3758">
                  <c:v>25.403511000000002</c:v>
                </c:pt>
                <c:pt idx="3759">
                  <c:v>22.134775000000001</c:v>
                </c:pt>
                <c:pt idx="3760">
                  <c:v>18.874237000000001</c:v>
                </c:pt>
                <c:pt idx="3761">
                  <c:v>15.627027500000001</c:v>
                </c:pt>
                <c:pt idx="3762">
                  <c:v>12.403665999999999</c:v>
                </c:pt>
                <c:pt idx="3763">
                  <c:v>9.2290500000000009</c:v>
                </c:pt>
                <c:pt idx="3764">
                  <c:v>6.1788673000000003</c:v>
                </c:pt>
                <c:pt idx="3765">
                  <c:v>3.5860127999999998</c:v>
                </c:pt>
                <c:pt idx="3766">
                  <c:v>3.0363387999999998</c:v>
                </c:pt>
                <c:pt idx="3767">
                  <c:v>5.2209130000000004</c:v>
                </c:pt>
                <c:pt idx="3768">
                  <c:v>8.1838189999999997</c:v>
                </c:pt>
                <c:pt idx="3769">
                  <c:v>11.330061000000001</c:v>
                </c:pt>
                <c:pt idx="3770">
                  <c:v>14.541074</c:v>
                </c:pt>
                <c:pt idx="3771">
                  <c:v>17.781897000000001</c:v>
                </c:pt>
                <c:pt idx="3772">
                  <c:v>21.038689999999999</c:v>
                </c:pt>
                <c:pt idx="3773">
                  <c:v>24.305081999999999</c:v>
                </c:pt>
                <c:pt idx="3774">
                  <c:v>27.577614000000001</c:v>
                </c:pt>
                <c:pt idx="3775">
                  <c:v>30.854305</c:v>
                </c:pt>
                <c:pt idx="3776">
                  <c:v>34.134067999999999</c:v>
                </c:pt>
                <c:pt idx="3777">
                  <c:v>37.416004000000001</c:v>
                </c:pt>
                <c:pt idx="3778">
                  <c:v>40.699646000000001</c:v>
                </c:pt>
                <c:pt idx="3779">
                  <c:v>43.984560000000002</c:v>
                </c:pt>
                <c:pt idx="3780">
                  <c:v>47.270434999999999</c:v>
                </c:pt>
                <c:pt idx="3781">
                  <c:v>50.557200000000002</c:v>
                </c:pt>
                <c:pt idx="3782">
                  <c:v>53.844642999999998</c:v>
                </c:pt>
                <c:pt idx="3783">
                  <c:v>57.132674999999999</c:v>
                </c:pt>
                <c:pt idx="3784">
                  <c:v>60.421143000000001</c:v>
                </c:pt>
                <c:pt idx="3785">
                  <c:v>63.710037</c:v>
                </c:pt>
                <c:pt idx="3786">
                  <c:v>66.99924</c:v>
                </c:pt>
                <c:pt idx="3787">
                  <c:v>70.288759999999996</c:v>
                </c:pt>
                <c:pt idx="3788">
                  <c:v>73.578509999999994</c:v>
                </c:pt>
                <c:pt idx="3789">
                  <c:v>76.868459999999999</c:v>
                </c:pt>
                <c:pt idx="3790">
                  <c:v>80.158614999999998</c:v>
                </c:pt>
                <c:pt idx="3791">
                  <c:v>83.448875000000001</c:v>
                </c:pt>
                <c:pt idx="3792">
                  <c:v>86.739350000000002</c:v>
                </c:pt>
                <c:pt idx="3793">
                  <c:v>90.029949999999999</c:v>
                </c:pt>
                <c:pt idx="3794">
                  <c:v>93.320679999999996</c:v>
                </c:pt>
                <c:pt idx="3795">
                  <c:v>96.611540000000005</c:v>
                </c:pt>
                <c:pt idx="3796">
                  <c:v>99.902469999999994</c:v>
                </c:pt>
                <c:pt idx="3797">
                  <c:v>103.19352000000001</c:v>
                </c:pt>
                <c:pt idx="3798">
                  <c:v>106.48461</c:v>
                </c:pt>
                <c:pt idx="3799">
                  <c:v>109.77581000000001</c:v>
                </c:pt>
                <c:pt idx="3800">
                  <c:v>222.02571</c:v>
                </c:pt>
                <c:pt idx="3801">
                  <c:v>218.73369</c:v>
                </c:pt>
                <c:pt idx="3802">
                  <c:v>215.44166999999999</c:v>
                </c:pt>
                <c:pt idx="3803">
                  <c:v>212.14966000000001</c:v>
                </c:pt>
                <c:pt idx="3804">
                  <c:v>208.85765000000001</c:v>
                </c:pt>
                <c:pt idx="3805">
                  <c:v>205.56566000000001</c:v>
                </c:pt>
                <c:pt idx="3806">
                  <c:v>202.27368000000001</c:v>
                </c:pt>
                <c:pt idx="3807">
                  <c:v>198.98172</c:v>
                </c:pt>
                <c:pt idx="3808">
                  <c:v>195.68976000000001</c:v>
                </c:pt>
                <c:pt idx="3809">
                  <c:v>192.39780999999999</c:v>
                </c:pt>
                <c:pt idx="3810">
                  <c:v>189.10588000000001</c:v>
                </c:pt>
                <c:pt idx="3811">
                  <c:v>185.81395000000001</c:v>
                </c:pt>
                <c:pt idx="3812">
                  <c:v>182.52202</c:v>
                </c:pt>
                <c:pt idx="3813">
                  <c:v>179.23013</c:v>
                </c:pt>
                <c:pt idx="3814">
                  <c:v>175.93825000000001</c:v>
                </c:pt>
                <c:pt idx="3815">
                  <c:v>172.6464</c:v>
                </c:pt>
                <c:pt idx="3816">
                  <c:v>169.35453999999999</c:v>
                </c:pt>
                <c:pt idx="3817">
                  <c:v>166.06271000000001</c:v>
                </c:pt>
                <c:pt idx="3818">
                  <c:v>162.77090000000001</c:v>
                </c:pt>
                <c:pt idx="3819">
                  <c:v>159.47910999999999</c:v>
                </c:pt>
                <c:pt idx="3820">
                  <c:v>156.18735000000001</c:v>
                </c:pt>
                <c:pt idx="3821">
                  <c:v>152.8956</c:v>
                </c:pt>
                <c:pt idx="3822">
                  <c:v>149.60384999999999</c:v>
                </c:pt>
                <c:pt idx="3823">
                  <c:v>146.31218000000001</c:v>
                </c:pt>
                <c:pt idx="3824">
                  <c:v>143.0205</c:v>
                </c:pt>
                <c:pt idx="3825">
                  <c:v>139.72884999999999</c:v>
                </c:pt>
                <c:pt idx="3826">
                  <c:v>136.43727000000001</c:v>
                </c:pt>
                <c:pt idx="3827">
                  <c:v>133.14568</c:v>
                </c:pt>
                <c:pt idx="3828">
                  <c:v>129.85416000000001</c:v>
                </c:pt>
                <c:pt idx="3829">
                  <c:v>126.56265999999999</c:v>
                </c:pt>
                <c:pt idx="3830">
                  <c:v>123.27121</c:v>
                </c:pt>
                <c:pt idx="3831">
                  <c:v>119.9798</c:v>
                </c:pt>
                <c:pt idx="3832">
                  <c:v>116.68844</c:v>
                </c:pt>
                <c:pt idx="3833">
                  <c:v>113.397125</c:v>
                </c:pt>
                <c:pt idx="3834">
                  <c:v>110.10589</c:v>
                </c:pt>
                <c:pt idx="3835">
                  <c:v>106.81471999999999</c:v>
                </c:pt>
                <c:pt idx="3836">
                  <c:v>103.5236</c:v>
                </c:pt>
                <c:pt idx="3837">
                  <c:v>100.232574</c:v>
                </c:pt>
                <c:pt idx="3838">
                  <c:v>96.941640000000007</c:v>
                </c:pt>
                <c:pt idx="3839">
                  <c:v>93.650795000000002</c:v>
                </c:pt>
                <c:pt idx="3840">
                  <c:v>90.360084999999998</c:v>
                </c:pt>
                <c:pt idx="3841">
                  <c:v>87.069466000000006</c:v>
                </c:pt>
                <c:pt idx="3842">
                  <c:v>83.778970000000001</c:v>
                </c:pt>
                <c:pt idx="3843">
                  <c:v>80.488609999999994</c:v>
                </c:pt>
                <c:pt idx="3844">
                  <c:v>77.198425</c:v>
                </c:pt>
                <c:pt idx="3845">
                  <c:v>73.908439999999999</c:v>
                </c:pt>
                <c:pt idx="3846">
                  <c:v>70.618706000000003</c:v>
                </c:pt>
                <c:pt idx="3847">
                  <c:v>67.329179999999994</c:v>
                </c:pt>
                <c:pt idx="3848">
                  <c:v>64.039924999999997</c:v>
                </c:pt>
                <c:pt idx="3849">
                  <c:v>60.751010000000001</c:v>
                </c:pt>
                <c:pt idx="3850">
                  <c:v>57.462499999999999</c:v>
                </c:pt>
                <c:pt idx="3851">
                  <c:v>54.174480000000003</c:v>
                </c:pt>
                <c:pt idx="3852">
                  <c:v>50.886980000000001</c:v>
                </c:pt>
                <c:pt idx="3853">
                  <c:v>47.600124000000001</c:v>
                </c:pt>
                <c:pt idx="3854">
                  <c:v>44.314079999999997</c:v>
                </c:pt>
                <c:pt idx="3855">
                  <c:v>41.029037000000002</c:v>
                </c:pt>
                <c:pt idx="3856">
                  <c:v>37.745280000000001</c:v>
                </c:pt>
                <c:pt idx="3857">
                  <c:v>34.463183999999998</c:v>
                </c:pt>
                <c:pt idx="3858">
                  <c:v>31.183199999999999</c:v>
                </c:pt>
                <c:pt idx="3859">
                  <c:v>27.906103000000002</c:v>
                </c:pt>
                <c:pt idx="3860">
                  <c:v>24.633061999999999</c:v>
                </c:pt>
                <c:pt idx="3861">
                  <c:v>21.365946000000001</c:v>
                </c:pt>
                <c:pt idx="3862">
                  <c:v>18.108001999999999</c:v>
                </c:pt>
                <c:pt idx="3863">
                  <c:v>14.865162</c:v>
                </c:pt>
                <c:pt idx="3864">
                  <c:v>11.650111000000001</c:v>
                </c:pt>
                <c:pt idx="3865">
                  <c:v>8.4943910000000002</c:v>
                </c:pt>
                <c:pt idx="3866">
                  <c:v>5.5012173999999998</c:v>
                </c:pt>
                <c:pt idx="3867">
                  <c:v>3.1702461</c:v>
                </c:pt>
                <c:pt idx="3868">
                  <c:v>3.3935616</c:v>
                </c:pt>
                <c:pt idx="3869">
                  <c:v>5.8873170000000004</c:v>
                </c:pt>
                <c:pt idx="3870">
                  <c:v>8.9152909999999999</c:v>
                </c:pt>
                <c:pt idx="3871">
                  <c:v>12.082382000000001</c:v>
                </c:pt>
                <c:pt idx="3872">
                  <c:v>15.3024</c:v>
                </c:pt>
                <c:pt idx="3873">
                  <c:v>18.547844000000001</c:v>
                </c:pt>
                <c:pt idx="3874">
                  <c:v>21.807316</c:v>
                </c:pt>
                <c:pt idx="3875">
                  <c:v>25.075323000000001</c:v>
                </c:pt>
                <c:pt idx="3876">
                  <c:v>28.349014</c:v>
                </c:pt>
                <c:pt idx="3877">
                  <c:v>31.626545</c:v>
                </c:pt>
                <c:pt idx="3878">
                  <c:v>34.906886999999998</c:v>
                </c:pt>
                <c:pt idx="3879">
                  <c:v>38.189261999999999</c:v>
                </c:pt>
                <c:pt idx="3880">
                  <c:v>41.473149999999997</c:v>
                </c:pt>
                <c:pt idx="3881">
                  <c:v>44.758324000000002</c:v>
                </c:pt>
                <c:pt idx="3882">
                  <c:v>48.044469999999997</c:v>
                </c:pt>
                <c:pt idx="3883">
                  <c:v>51.331435999999997</c:v>
                </c:pt>
                <c:pt idx="3884">
                  <c:v>54.619019999999999</c:v>
                </c:pt>
                <c:pt idx="3885">
                  <c:v>57.907170000000001</c:v>
                </c:pt>
                <c:pt idx="3886">
                  <c:v>61.195735999999997</c:v>
                </c:pt>
                <c:pt idx="3887">
                  <c:v>64.484719999999996</c:v>
                </c:pt>
                <c:pt idx="3888">
                  <c:v>67.773994000000002</c:v>
                </c:pt>
                <c:pt idx="3889">
                  <c:v>71.063545000000005</c:v>
                </c:pt>
                <c:pt idx="3890">
                  <c:v>74.353340000000003</c:v>
                </c:pt>
                <c:pt idx="3891">
                  <c:v>77.643289999999993</c:v>
                </c:pt>
                <c:pt idx="3892">
                  <c:v>80.933480000000003</c:v>
                </c:pt>
                <c:pt idx="3893">
                  <c:v>84.223839999999996</c:v>
                </c:pt>
                <c:pt idx="3894">
                  <c:v>87.514340000000004</c:v>
                </c:pt>
                <c:pt idx="3895">
                  <c:v>90.805009999999996</c:v>
                </c:pt>
                <c:pt idx="3896">
                  <c:v>94.095764000000003</c:v>
                </c:pt>
                <c:pt idx="3897">
                  <c:v>97.386650000000003</c:v>
                </c:pt>
                <c:pt idx="3898">
                  <c:v>100.6776</c:v>
                </c:pt>
                <c:pt idx="3899">
                  <c:v>103.968666</c:v>
                </c:pt>
                <c:pt idx="3900">
                  <c:v>227.83444</c:v>
                </c:pt>
                <c:pt idx="3901">
                  <c:v>224.54239999999999</c:v>
                </c:pt>
                <c:pt idx="3902">
                  <c:v>221.25037</c:v>
                </c:pt>
                <c:pt idx="3903">
                  <c:v>217.95836</c:v>
                </c:pt>
                <c:pt idx="3904">
                  <c:v>214.66632000000001</c:v>
                </c:pt>
                <c:pt idx="3905">
                  <c:v>211.37431000000001</c:v>
                </c:pt>
                <c:pt idx="3906">
                  <c:v>208.08232000000001</c:v>
                </c:pt>
                <c:pt idx="3907">
                  <c:v>204.79033000000001</c:v>
                </c:pt>
                <c:pt idx="3908">
                  <c:v>201.49834000000001</c:v>
                </c:pt>
                <c:pt idx="3909">
                  <c:v>198.20638</c:v>
                </c:pt>
                <c:pt idx="3910">
                  <c:v>194.91441</c:v>
                </c:pt>
                <c:pt idx="3911">
                  <c:v>191.62246999999999</c:v>
                </c:pt>
                <c:pt idx="3912">
                  <c:v>188.33054000000001</c:v>
                </c:pt>
                <c:pt idx="3913">
                  <c:v>185.03862000000001</c:v>
                </c:pt>
                <c:pt idx="3914">
                  <c:v>181.7467</c:v>
                </c:pt>
                <c:pt idx="3915">
                  <c:v>178.45482000000001</c:v>
                </c:pt>
                <c:pt idx="3916">
                  <c:v>175.16295</c:v>
                </c:pt>
                <c:pt idx="3917">
                  <c:v>171.87110000000001</c:v>
                </c:pt>
                <c:pt idx="3918">
                  <c:v>168.57924</c:v>
                </c:pt>
                <c:pt idx="3919">
                  <c:v>165.28739999999999</c:v>
                </c:pt>
                <c:pt idx="3920">
                  <c:v>161.99562</c:v>
                </c:pt>
                <c:pt idx="3921">
                  <c:v>158.70381</c:v>
                </c:pt>
                <c:pt idx="3922">
                  <c:v>155.41204999999999</c:v>
                </c:pt>
                <c:pt idx="3923">
                  <c:v>152.12033</c:v>
                </c:pt>
                <c:pt idx="3924">
                  <c:v>148.82859999999999</c:v>
                </c:pt>
                <c:pt idx="3925">
                  <c:v>145.53691000000001</c:v>
                </c:pt>
                <c:pt idx="3926">
                  <c:v>142.24525</c:v>
                </c:pt>
                <c:pt idx="3927">
                  <c:v>138.95361</c:v>
                </c:pt>
                <c:pt idx="3928">
                  <c:v>135.66202000000001</c:v>
                </c:pt>
                <c:pt idx="3929">
                  <c:v>132.37047000000001</c:v>
                </c:pt>
                <c:pt idx="3930">
                  <c:v>129.07893000000001</c:v>
                </c:pt>
                <c:pt idx="3931">
                  <c:v>125.78744500000001</c:v>
                </c:pt>
                <c:pt idx="3932">
                  <c:v>122.49599499999999</c:v>
                </c:pt>
                <c:pt idx="3933">
                  <c:v>119.20459</c:v>
                </c:pt>
                <c:pt idx="3934">
                  <c:v>115.913246</c:v>
                </c:pt>
                <c:pt idx="3935">
                  <c:v>112.62197</c:v>
                </c:pt>
                <c:pt idx="3936">
                  <c:v>109.33073400000001</c:v>
                </c:pt>
                <c:pt idx="3937">
                  <c:v>106.03957</c:v>
                </c:pt>
                <c:pt idx="3938">
                  <c:v>102.74850000000001</c:v>
                </c:pt>
                <c:pt idx="3939">
                  <c:v>99.457480000000004</c:v>
                </c:pt>
                <c:pt idx="3940">
                  <c:v>96.166595000000001</c:v>
                </c:pt>
                <c:pt idx="3941">
                  <c:v>92.875770000000003</c:v>
                </c:pt>
                <c:pt idx="3942">
                  <c:v>89.585049999999995</c:v>
                </c:pt>
                <c:pt idx="3943">
                  <c:v>86.294439999999994</c:v>
                </c:pt>
                <c:pt idx="3944">
                  <c:v>83.003974999999997</c:v>
                </c:pt>
                <c:pt idx="3945">
                  <c:v>79.713679999999997</c:v>
                </c:pt>
                <c:pt idx="3946">
                  <c:v>76.423580000000001</c:v>
                </c:pt>
                <c:pt idx="3947">
                  <c:v>73.133629999999997</c:v>
                </c:pt>
                <c:pt idx="3948">
                  <c:v>69.843900000000005</c:v>
                </c:pt>
                <c:pt idx="3949">
                  <c:v>66.554435999999995</c:v>
                </c:pt>
                <c:pt idx="3950">
                  <c:v>63.265273999999998</c:v>
                </c:pt>
                <c:pt idx="3951">
                  <c:v>59.976489999999998</c:v>
                </c:pt>
                <c:pt idx="3952">
                  <c:v>56.688079999999999</c:v>
                </c:pt>
                <c:pt idx="3953">
                  <c:v>53.400134999999999</c:v>
                </c:pt>
                <c:pt idx="3954">
                  <c:v>50.112761999999996</c:v>
                </c:pt>
                <c:pt idx="3955">
                  <c:v>46.826084000000002</c:v>
                </c:pt>
                <c:pt idx="3956">
                  <c:v>43.54027</c:v>
                </c:pt>
                <c:pt idx="3957">
                  <c:v>40.255547</c:v>
                </c:pt>
                <c:pt idx="3958">
                  <c:v>36.972136999999996</c:v>
                </c:pt>
                <c:pt idx="3959">
                  <c:v>33.690449999999998</c:v>
                </c:pt>
                <c:pt idx="3960">
                  <c:v>30.411052999999999</c:v>
                </c:pt>
                <c:pt idx="3961">
                  <c:v>27.134786999999999</c:v>
                </c:pt>
                <c:pt idx="3962">
                  <c:v>23.862984000000001</c:v>
                </c:pt>
                <c:pt idx="3963">
                  <c:v>20.597671999999999</c:v>
                </c:pt>
                <c:pt idx="3964">
                  <c:v>17.342583000000001</c:v>
                </c:pt>
                <c:pt idx="3965">
                  <c:v>14.104723</c:v>
                </c:pt>
                <c:pt idx="3966">
                  <c:v>10.899577000000001</c:v>
                </c:pt>
                <c:pt idx="3967">
                  <c:v>7.7676473000000001</c:v>
                </c:pt>
                <c:pt idx="3968">
                  <c:v>4.8529359999999997</c:v>
                </c:pt>
                <c:pt idx="3969">
                  <c:v>2.905869</c:v>
                </c:pt>
                <c:pt idx="3970">
                  <c:v>3.8749666</c:v>
                </c:pt>
                <c:pt idx="3971">
                  <c:v>6.5776443000000002</c:v>
                </c:pt>
                <c:pt idx="3972">
                  <c:v>9.653689</c:v>
                </c:pt>
                <c:pt idx="3973">
                  <c:v>12.837494</c:v>
                </c:pt>
                <c:pt idx="3974">
                  <c:v>16.065076999999999</c:v>
                </c:pt>
                <c:pt idx="3975">
                  <c:v>19.31447</c:v>
                </c:pt>
                <c:pt idx="3976">
                  <c:v>22.576363000000001</c:v>
                </c:pt>
                <c:pt idx="3977">
                  <c:v>25.845942999999998</c:v>
                </c:pt>
                <c:pt idx="3978">
                  <c:v>29.120674000000001</c:v>
                </c:pt>
                <c:pt idx="3979">
                  <c:v>32.398940000000003</c:v>
                </c:pt>
                <c:pt idx="3980">
                  <c:v>35.679729999999999</c:v>
                </c:pt>
                <c:pt idx="3981">
                  <c:v>38.962513000000001</c:v>
                </c:pt>
                <c:pt idx="3982">
                  <c:v>42.246777000000002</c:v>
                </c:pt>
                <c:pt idx="3983">
                  <c:v>45.532229999999998</c:v>
                </c:pt>
                <c:pt idx="3984">
                  <c:v>48.818579999999997</c:v>
                </c:pt>
                <c:pt idx="3985">
                  <c:v>52.105713000000002</c:v>
                </c:pt>
                <c:pt idx="3986">
                  <c:v>55.393430000000002</c:v>
                </c:pt>
                <c:pt idx="3987">
                  <c:v>58.681690000000003</c:v>
                </c:pt>
                <c:pt idx="3988">
                  <c:v>61.970351999999998</c:v>
                </c:pt>
                <c:pt idx="3989">
                  <c:v>65.259383999999997</c:v>
                </c:pt>
                <c:pt idx="3990">
                  <c:v>68.548730000000006</c:v>
                </c:pt>
                <c:pt idx="3991">
                  <c:v>71.838279999999997</c:v>
                </c:pt>
                <c:pt idx="3992">
                  <c:v>75.128129999999999</c:v>
                </c:pt>
                <c:pt idx="3993">
                  <c:v>78.418180000000007</c:v>
                </c:pt>
                <c:pt idx="3994">
                  <c:v>81.708420000000004</c:v>
                </c:pt>
                <c:pt idx="3995">
                  <c:v>84.998840000000001</c:v>
                </c:pt>
                <c:pt idx="3996">
                  <c:v>88.289379999999994</c:v>
                </c:pt>
                <c:pt idx="3997">
                  <c:v>91.580079999999995</c:v>
                </c:pt>
                <c:pt idx="3998">
                  <c:v>94.870850000000004</c:v>
                </c:pt>
                <c:pt idx="3999">
                  <c:v>98.161760000000001</c:v>
                </c:pt>
                <c:pt idx="4000">
                  <c:v>233.64319</c:v>
                </c:pt>
                <c:pt idx="4001">
                  <c:v>230.35113999999999</c:v>
                </c:pt>
                <c:pt idx="4002">
                  <c:v>227.0591</c:v>
                </c:pt>
                <c:pt idx="4003">
                  <c:v>223.76705999999999</c:v>
                </c:pt>
                <c:pt idx="4004">
                  <c:v>220.47502</c:v>
                </c:pt>
                <c:pt idx="4005">
                  <c:v>217.18299999999999</c:v>
                </c:pt>
                <c:pt idx="4006">
                  <c:v>213.89098000000001</c:v>
                </c:pt>
                <c:pt idx="4007">
                  <c:v>210.59898000000001</c:v>
                </c:pt>
                <c:pt idx="4008">
                  <c:v>207.30698000000001</c:v>
                </c:pt>
                <c:pt idx="4009">
                  <c:v>204.01499999999999</c:v>
                </c:pt>
                <c:pt idx="4010">
                  <c:v>200.72301999999999</c:v>
                </c:pt>
                <c:pt idx="4011">
                  <c:v>197.43106</c:v>
                </c:pt>
                <c:pt idx="4012">
                  <c:v>194.13908000000001</c:v>
                </c:pt>
                <c:pt idx="4013">
                  <c:v>190.84715</c:v>
                </c:pt>
                <c:pt idx="4014">
                  <c:v>187.55521999999999</c:v>
                </c:pt>
                <c:pt idx="4015">
                  <c:v>184.26329999999999</c:v>
                </c:pt>
                <c:pt idx="4016">
                  <c:v>180.97139000000001</c:v>
                </c:pt>
                <c:pt idx="4017">
                  <c:v>177.67952</c:v>
                </c:pt>
                <c:pt idx="4018">
                  <c:v>174.38763</c:v>
                </c:pt>
                <c:pt idx="4019">
                  <c:v>171.09577999999999</c:v>
                </c:pt>
                <c:pt idx="4020">
                  <c:v>167.80394000000001</c:v>
                </c:pt>
                <c:pt idx="4021">
                  <c:v>164.51212000000001</c:v>
                </c:pt>
                <c:pt idx="4022">
                  <c:v>161.22030000000001</c:v>
                </c:pt>
                <c:pt idx="4023">
                  <c:v>157.92854</c:v>
                </c:pt>
                <c:pt idx="4024">
                  <c:v>154.63676000000001</c:v>
                </c:pt>
                <c:pt idx="4025">
                  <c:v>151.34503000000001</c:v>
                </c:pt>
                <c:pt idx="4026">
                  <c:v>148.05333999999999</c:v>
                </c:pt>
                <c:pt idx="4027">
                  <c:v>144.76164</c:v>
                </c:pt>
                <c:pt idx="4028">
                  <c:v>141.47</c:v>
                </c:pt>
                <c:pt idx="4029">
                  <c:v>138.17838</c:v>
                </c:pt>
                <c:pt idx="4030">
                  <c:v>134.88677999999999</c:v>
                </c:pt>
                <c:pt idx="4031">
                  <c:v>131.59521000000001</c:v>
                </c:pt>
                <c:pt idx="4032">
                  <c:v>128.30369999999999</c:v>
                </c:pt>
                <c:pt idx="4033">
                  <c:v>125.012215</c:v>
                </c:pt>
                <c:pt idx="4034">
                  <c:v>121.72078999999999</c:v>
                </c:pt>
                <c:pt idx="4035">
                  <c:v>118.42941</c:v>
                </c:pt>
                <c:pt idx="4036">
                  <c:v>115.13807</c:v>
                </c:pt>
                <c:pt idx="4037">
                  <c:v>111.846794</c:v>
                </c:pt>
                <c:pt idx="4038">
                  <c:v>108.555595</c:v>
                </c:pt>
                <c:pt idx="4039">
                  <c:v>105.26443999999999</c:v>
                </c:pt>
                <c:pt idx="4040">
                  <c:v>101.973404</c:v>
                </c:pt>
                <c:pt idx="4041">
                  <c:v>98.682419999999993</c:v>
                </c:pt>
                <c:pt idx="4042">
                  <c:v>95.391509999999997</c:v>
                </c:pt>
                <c:pt idx="4043">
                  <c:v>92.100700000000003</c:v>
                </c:pt>
                <c:pt idx="4044">
                  <c:v>88.810005000000004</c:v>
                </c:pt>
                <c:pt idx="4045">
                  <c:v>85.519450000000006</c:v>
                </c:pt>
                <c:pt idx="4046">
                  <c:v>82.229060000000004</c:v>
                </c:pt>
                <c:pt idx="4047">
                  <c:v>78.938779999999994</c:v>
                </c:pt>
                <c:pt idx="4048">
                  <c:v>75.648679999999999</c:v>
                </c:pt>
                <c:pt idx="4049">
                  <c:v>72.358779999999996</c:v>
                </c:pt>
                <c:pt idx="4050">
                  <c:v>69.069130000000001</c:v>
                </c:pt>
                <c:pt idx="4051">
                  <c:v>65.779769999999999</c:v>
                </c:pt>
                <c:pt idx="4052">
                  <c:v>62.490690000000001</c:v>
                </c:pt>
                <c:pt idx="4053">
                  <c:v>59.201946</c:v>
                </c:pt>
                <c:pt idx="4054">
                  <c:v>55.913628000000003</c:v>
                </c:pt>
                <c:pt idx="4055">
                  <c:v>52.625810000000001</c:v>
                </c:pt>
                <c:pt idx="4056">
                  <c:v>49.3386</c:v>
                </c:pt>
                <c:pt idx="4057">
                  <c:v>46.052154999999999</c:v>
                </c:pt>
                <c:pt idx="4058">
                  <c:v>42.766567000000002</c:v>
                </c:pt>
                <c:pt idx="4059">
                  <c:v>39.482086000000002</c:v>
                </c:pt>
                <c:pt idx="4060">
                  <c:v>36.199027999999998</c:v>
                </c:pt>
                <c:pt idx="4061">
                  <c:v>32.917819999999999</c:v>
                </c:pt>
                <c:pt idx="4062">
                  <c:v>29.639119999999998</c:v>
                </c:pt>
                <c:pt idx="4063">
                  <c:v>26.363771</c:v>
                </c:pt>
                <c:pt idx="4064">
                  <c:v>23.093257999999999</c:v>
                </c:pt>
                <c:pt idx="4065">
                  <c:v>19.829905</c:v>
                </c:pt>
                <c:pt idx="4066">
                  <c:v>16.578043000000001</c:v>
                </c:pt>
                <c:pt idx="4067">
                  <c:v>13.345995</c:v>
                </c:pt>
                <c:pt idx="4068">
                  <c:v>10.152786000000001</c:v>
                </c:pt>
                <c:pt idx="4069">
                  <c:v>7.0513114999999997</c:v>
                </c:pt>
                <c:pt idx="4070">
                  <c:v>4.2475480000000001</c:v>
                </c:pt>
                <c:pt idx="4071">
                  <c:v>2.8355236000000001</c:v>
                </c:pt>
                <c:pt idx="4072">
                  <c:v>4.4404234999999996</c:v>
                </c:pt>
                <c:pt idx="4073">
                  <c:v>7.2851476999999996</c:v>
                </c:pt>
                <c:pt idx="4074">
                  <c:v>10.397482</c:v>
                </c:pt>
                <c:pt idx="4075">
                  <c:v>13.59482</c:v>
                </c:pt>
                <c:pt idx="4076">
                  <c:v>16.828873000000002</c:v>
                </c:pt>
                <c:pt idx="4077">
                  <c:v>20.081844</c:v>
                </c:pt>
                <c:pt idx="4078">
                  <c:v>23.345873000000001</c:v>
                </c:pt>
                <c:pt idx="4079">
                  <c:v>26.616844</c:v>
                </c:pt>
                <c:pt idx="4080">
                  <c:v>29.892437000000001</c:v>
                </c:pt>
                <c:pt idx="4081">
                  <c:v>33.171387000000003</c:v>
                </c:pt>
                <c:pt idx="4082">
                  <c:v>36.452739999999999</c:v>
                </c:pt>
                <c:pt idx="4083">
                  <c:v>39.735939999999999</c:v>
                </c:pt>
                <c:pt idx="4084">
                  <c:v>43.020499999999998</c:v>
                </c:pt>
                <c:pt idx="4085">
                  <c:v>46.306190000000001</c:v>
                </c:pt>
                <c:pt idx="4086">
                  <c:v>49.592728000000001</c:v>
                </c:pt>
                <c:pt idx="4087">
                  <c:v>52.880015999999998</c:v>
                </c:pt>
                <c:pt idx="4088">
                  <c:v>56.167862</c:v>
                </c:pt>
                <c:pt idx="4089">
                  <c:v>59.456203000000002</c:v>
                </c:pt>
                <c:pt idx="4090">
                  <c:v>62.744959999999999</c:v>
                </c:pt>
                <c:pt idx="4091">
                  <c:v>66.034003999999996</c:v>
                </c:pt>
                <c:pt idx="4092">
                  <c:v>69.323419999999999</c:v>
                </c:pt>
                <c:pt idx="4093">
                  <c:v>72.61309</c:v>
                </c:pt>
                <c:pt idx="4094">
                  <c:v>75.902990000000003</c:v>
                </c:pt>
                <c:pt idx="4095">
                  <c:v>79.193115000000006</c:v>
                </c:pt>
                <c:pt idx="4096">
                  <c:v>82.48339</c:v>
                </c:pt>
                <c:pt idx="4097">
                  <c:v>85.773849999999996</c:v>
                </c:pt>
                <c:pt idx="4098">
                  <c:v>89.064419999999998</c:v>
                </c:pt>
                <c:pt idx="4099">
                  <c:v>92.355140000000006</c:v>
                </c:pt>
                <c:pt idx="4100">
                  <c:v>239.45196999999999</c:v>
                </c:pt>
                <c:pt idx="4101">
                  <c:v>236.15989999999999</c:v>
                </c:pt>
                <c:pt idx="4102">
                  <c:v>232.86784</c:v>
                </c:pt>
                <c:pt idx="4103">
                  <c:v>229.57579000000001</c:v>
                </c:pt>
                <c:pt idx="4104">
                  <c:v>226.28373999999999</c:v>
                </c:pt>
                <c:pt idx="4105">
                  <c:v>222.99170000000001</c:v>
                </c:pt>
                <c:pt idx="4106">
                  <c:v>219.69968</c:v>
                </c:pt>
                <c:pt idx="4107">
                  <c:v>216.40764999999999</c:v>
                </c:pt>
                <c:pt idx="4108">
                  <c:v>213.11563000000001</c:v>
                </c:pt>
                <c:pt idx="4109">
                  <c:v>209.82364000000001</c:v>
                </c:pt>
                <c:pt idx="4110">
                  <c:v>206.53163000000001</c:v>
                </c:pt>
                <c:pt idx="4111">
                  <c:v>203.23965000000001</c:v>
                </c:pt>
                <c:pt idx="4112">
                  <c:v>199.94767999999999</c:v>
                </c:pt>
                <c:pt idx="4113">
                  <c:v>196.65572</c:v>
                </c:pt>
                <c:pt idx="4114">
                  <c:v>193.36376999999999</c:v>
                </c:pt>
                <c:pt idx="4115">
                  <c:v>190.07182</c:v>
                </c:pt>
                <c:pt idx="4116">
                  <c:v>186.7799</c:v>
                </c:pt>
                <c:pt idx="4117">
                  <c:v>183.48799</c:v>
                </c:pt>
                <c:pt idx="4118">
                  <c:v>180.19607999999999</c:v>
                </c:pt>
                <c:pt idx="4119">
                  <c:v>176.90419</c:v>
                </c:pt>
                <c:pt idx="4120">
                  <c:v>173.61234999999999</c:v>
                </c:pt>
                <c:pt idx="4121">
                  <c:v>170.32047</c:v>
                </c:pt>
                <c:pt idx="4122">
                  <c:v>167.02862999999999</c:v>
                </c:pt>
                <c:pt idx="4123">
                  <c:v>163.73683</c:v>
                </c:pt>
                <c:pt idx="4124">
                  <c:v>160.44502</c:v>
                </c:pt>
                <c:pt idx="4125">
                  <c:v>157.15324000000001</c:v>
                </c:pt>
                <c:pt idx="4126">
                  <c:v>153.86150000000001</c:v>
                </c:pt>
                <c:pt idx="4127">
                  <c:v>150.56976</c:v>
                </c:pt>
                <c:pt idx="4128">
                  <c:v>147.27807999999999</c:v>
                </c:pt>
                <c:pt idx="4129">
                  <c:v>143.98639</c:v>
                </c:pt>
                <c:pt idx="4130">
                  <c:v>140.69475</c:v>
                </c:pt>
                <c:pt idx="4131">
                  <c:v>137.40314000000001</c:v>
                </c:pt>
                <c:pt idx="4132">
                  <c:v>134.11153999999999</c:v>
                </c:pt>
                <c:pt idx="4133">
                  <c:v>130.81997999999999</c:v>
                </c:pt>
                <c:pt idx="4134">
                  <c:v>127.52847</c:v>
                </c:pt>
                <c:pt idx="4135">
                  <c:v>124.237015</c:v>
                </c:pt>
                <c:pt idx="4136">
                  <c:v>120.94558000000001</c:v>
                </c:pt>
                <c:pt idx="4137">
                  <c:v>117.65421000000001</c:v>
                </c:pt>
                <c:pt idx="4138">
                  <c:v>114.36291</c:v>
                </c:pt>
                <c:pt idx="4139">
                  <c:v>111.07163</c:v>
                </c:pt>
                <c:pt idx="4140">
                  <c:v>107.78046999999999</c:v>
                </c:pt>
                <c:pt idx="4141">
                  <c:v>104.48935</c:v>
                </c:pt>
                <c:pt idx="4142">
                  <c:v>101.19829</c:v>
                </c:pt>
                <c:pt idx="4143">
                  <c:v>97.907300000000006</c:v>
                </c:pt>
                <c:pt idx="4144">
                  <c:v>94.616420000000005</c:v>
                </c:pt>
                <c:pt idx="4145">
                  <c:v>91.325644999999994</c:v>
                </c:pt>
                <c:pt idx="4146">
                  <c:v>88.035030000000006</c:v>
                </c:pt>
                <c:pt idx="4147">
                  <c:v>84.744484</c:v>
                </c:pt>
                <c:pt idx="4148">
                  <c:v>81.454089999999994</c:v>
                </c:pt>
                <c:pt idx="4149">
                  <c:v>78.163849999999996</c:v>
                </c:pt>
                <c:pt idx="4150">
                  <c:v>74.873810000000006</c:v>
                </c:pt>
                <c:pt idx="4151">
                  <c:v>71.584010000000006</c:v>
                </c:pt>
                <c:pt idx="4152">
                  <c:v>68.294409999999999</c:v>
                </c:pt>
                <c:pt idx="4153">
                  <c:v>65.005080000000007</c:v>
                </c:pt>
                <c:pt idx="4154">
                  <c:v>61.716056999999999</c:v>
                </c:pt>
                <c:pt idx="4155">
                  <c:v>58.427410000000002</c:v>
                </c:pt>
                <c:pt idx="4156">
                  <c:v>55.139214000000003</c:v>
                </c:pt>
                <c:pt idx="4157">
                  <c:v>51.851570000000002</c:v>
                </c:pt>
                <c:pt idx="4158">
                  <c:v>48.564520000000002</c:v>
                </c:pt>
                <c:pt idx="4159">
                  <c:v>45.278224999999999</c:v>
                </c:pt>
                <c:pt idx="4160">
                  <c:v>41.992866999999997</c:v>
                </c:pt>
                <c:pt idx="4161">
                  <c:v>38.708689999999997</c:v>
                </c:pt>
                <c:pt idx="4162">
                  <c:v>35.426067000000003</c:v>
                </c:pt>
                <c:pt idx="4163">
                  <c:v>32.145389999999999</c:v>
                </c:pt>
                <c:pt idx="4164">
                  <c:v>28.867374000000002</c:v>
                </c:pt>
                <c:pt idx="4165">
                  <c:v>25.592976</c:v>
                </c:pt>
                <c:pt idx="4166">
                  <c:v>22.323879999999999</c:v>
                </c:pt>
                <c:pt idx="4167">
                  <c:v>19.062742</c:v>
                </c:pt>
                <c:pt idx="4168">
                  <c:v>15.814565999999999</c:v>
                </c:pt>
                <c:pt idx="4169">
                  <c:v>12.589332000000001</c:v>
                </c:pt>
                <c:pt idx="4170">
                  <c:v>9.4107029999999998</c:v>
                </c:pt>
                <c:pt idx="4171">
                  <c:v>6.3488845999999999</c:v>
                </c:pt>
                <c:pt idx="4172">
                  <c:v>3.7059880000000001</c:v>
                </c:pt>
                <c:pt idx="4173">
                  <c:v>2.9730216999999999</c:v>
                </c:pt>
                <c:pt idx="4174">
                  <c:v>5.061814</c:v>
                </c:pt>
                <c:pt idx="4175">
                  <c:v>8.0051749999999995</c:v>
                </c:pt>
                <c:pt idx="4176">
                  <c:v>11.145543999999999</c:v>
                </c:pt>
                <c:pt idx="4177">
                  <c:v>14.354145000000001</c:v>
                </c:pt>
                <c:pt idx="4178">
                  <c:v>17.593730000000001</c:v>
                </c:pt>
                <c:pt idx="4179">
                  <c:v>20.849813000000001</c:v>
                </c:pt>
                <c:pt idx="4180">
                  <c:v>24.115673000000001</c:v>
                </c:pt>
                <c:pt idx="4181">
                  <c:v>27.387909000000001</c:v>
                </c:pt>
                <c:pt idx="4182">
                  <c:v>30.664439999999999</c:v>
                </c:pt>
                <c:pt idx="4183">
                  <c:v>33.944054000000001</c:v>
                </c:pt>
                <c:pt idx="4184">
                  <c:v>37.225879999999997</c:v>
                </c:pt>
                <c:pt idx="4185">
                  <c:v>40.509438000000003</c:v>
                </c:pt>
                <c:pt idx="4186">
                  <c:v>43.794280000000001</c:v>
                </c:pt>
                <c:pt idx="4187">
                  <c:v>47.080196000000001</c:v>
                </c:pt>
                <c:pt idx="4188">
                  <c:v>50.36692</c:v>
                </c:pt>
                <c:pt idx="4189">
                  <c:v>53.654324000000003</c:v>
                </c:pt>
                <c:pt idx="4190">
                  <c:v>56.942295000000001</c:v>
                </c:pt>
                <c:pt idx="4191">
                  <c:v>60.23068</c:v>
                </c:pt>
                <c:pt idx="4192">
                  <c:v>63.519523999999997</c:v>
                </c:pt>
                <c:pt idx="4193">
                  <c:v>66.808710000000005</c:v>
                </c:pt>
                <c:pt idx="4194">
                  <c:v>70.098179999999999</c:v>
                </c:pt>
                <c:pt idx="4195">
                  <c:v>73.38794</c:v>
                </c:pt>
                <c:pt idx="4196">
                  <c:v>76.677895000000007</c:v>
                </c:pt>
                <c:pt idx="4197">
                  <c:v>79.968059999999994</c:v>
                </c:pt>
                <c:pt idx="4198">
                  <c:v>83.258380000000002</c:v>
                </c:pt>
                <c:pt idx="4199">
                  <c:v>86.548873999999998</c:v>
                </c:pt>
                <c:pt idx="4200">
                  <c:v>245.26076</c:v>
                </c:pt>
                <c:pt idx="4201">
                  <c:v>241.96869000000001</c:v>
                </c:pt>
                <c:pt idx="4202">
                  <c:v>238.67662000000001</c:v>
                </c:pt>
                <c:pt idx="4203">
                  <c:v>235.38454999999999</c:v>
                </c:pt>
                <c:pt idx="4204">
                  <c:v>232.09247999999999</c:v>
                </c:pt>
                <c:pt idx="4205">
                  <c:v>228.80043000000001</c:v>
                </c:pt>
                <c:pt idx="4206">
                  <c:v>225.50838999999999</c:v>
                </c:pt>
                <c:pt idx="4207">
                  <c:v>222.21635000000001</c:v>
                </c:pt>
                <c:pt idx="4208">
                  <c:v>218.92433</c:v>
                </c:pt>
                <c:pt idx="4209">
                  <c:v>215.63231999999999</c:v>
                </c:pt>
                <c:pt idx="4210">
                  <c:v>212.34030000000001</c:v>
                </c:pt>
                <c:pt idx="4211">
                  <c:v>209.04830999999999</c:v>
                </c:pt>
                <c:pt idx="4212">
                  <c:v>205.75630000000001</c:v>
                </c:pt>
                <c:pt idx="4213">
                  <c:v>202.46431999999999</c:v>
                </c:pt>
                <c:pt idx="4214">
                  <c:v>199.17234999999999</c:v>
                </c:pt>
                <c:pt idx="4215">
                  <c:v>195.88040000000001</c:v>
                </c:pt>
                <c:pt idx="4216">
                  <c:v>192.58843999999999</c:v>
                </c:pt>
                <c:pt idx="4217">
                  <c:v>189.29651000000001</c:v>
                </c:pt>
                <c:pt idx="4218">
                  <c:v>186.00456</c:v>
                </c:pt>
                <c:pt idx="4219">
                  <c:v>182.71266</c:v>
                </c:pt>
                <c:pt idx="4220">
                  <c:v>179.42078000000001</c:v>
                </c:pt>
                <c:pt idx="4221">
                  <c:v>176.12889000000001</c:v>
                </c:pt>
                <c:pt idx="4222">
                  <c:v>172.83699999999999</c:v>
                </c:pt>
                <c:pt idx="4223">
                  <c:v>169.54517999999999</c:v>
                </c:pt>
                <c:pt idx="4224">
                  <c:v>166.25334000000001</c:v>
                </c:pt>
                <c:pt idx="4225">
                  <c:v>162.9615</c:v>
                </c:pt>
                <c:pt idx="4226">
                  <c:v>159.66974999999999</c:v>
                </c:pt>
                <c:pt idx="4227">
                  <c:v>156.37796</c:v>
                </c:pt>
                <c:pt idx="4228">
                  <c:v>153.08620999999999</c:v>
                </c:pt>
                <c:pt idx="4229">
                  <c:v>149.7945</c:v>
                </c:pt>
                <c:pt idx="4230">
                  <c:v>146.50280000000001</c:v>
                </c:pt>
                <c:pt idx="4231">
                  <c:v>143.21111999999999</c:v>
                </c:pt>
                <c:pt idx="4232">
                  <c:v>139.9195</c:v>
                </c:pt>
                <c:pt idx="4233">
                  <c:v>136.62787</c:v>
                </c:pt>
                <c:pt idx="4234">
                  <c:v>133.33628999999999</c:v>
                </c:pt>
                <c:pt idx="4235">
                  <c:v>130.04477</c:v>
                </c:pt>
                <c:pt idx="4236">
                  <c:v>126.75324999999999</c:v>
                </c:pt>
                <c:pt idx="4237">
                  <c:v>123.4618</c:v>
                </c:pt>
                <c:pt idx="4238">
                  <c:v>120.1704</c:v>
                </c:pt>
                <c:pt idx="4239">
                  <c:v>116.87903</c:v>
                </c:pt>
                <c:pt idx="4240">
                  <c:v>113.58775</c:v>
                </c:pt>
                <c:pt idx="4241">
                  <c:v>110.29651</c:v>
                </c:pt>
                <c:pt idx="4242">
                  <c:v>107.00532</c:v>
                </c:pt>
                <c:pt idx="4243">
                  <c:v>103.714195</c:v>
                </c:pt>
                <c:pt idx="4244">
                  <c:v>100.42315000000001</c:v>
                </c:pt>
                <c:pt idx="4245">
                  <c:v>97.132210000000001</c:v>
                </c:pt>
                <c:pt idx="4246">
                  <c:v>93.841390000000004</c:v>
                </c:pt>
                <c:pt idx="4247">
                  <c:v>90.550629999999998</c:v>
                </c:pt>
                <c:pt idx="4248">
                  <c:v>87.259995000000004</c:v>
                </c:pt>
                <c:pt idx="4249">
                  <c:v>83.969480000000004</c:v>
                </c:pt>
                <c:pt idx="4250">
                  <c:v>80.679140000000004</c:v>
                </c:pt>
                <c:pt idx="4251">
                  <c:v>77.388985000000005</c:v>
                </c:pt>
                <c:pt idx="4252">
                  <c:v>74.099000000000004</c:v>
                </c:pt>
                <c:pt idx="4253">
                  <c:v>70.809203999999994</c:v>
                </c:pt>
                <c:pt idx="4254">
                  <c:v>67.519649999999999</c:v>
                </c:pt>
                <c:pt idx="4255">
                  <c:v>64.230384999999998</c:v>
                </c:pt>
                <c:pt idx="4256">
                  <c:v>60.941462999999999</c:v>
                </c:pt>
                <c:pt idx="4257">
                  <c:v>57.652957999999998</c:v>
                </c:pt>
                <c:pt idx="4258">
                  <c:v>54.364879999999999</c:v>
                </c:pt>
                <c:pt idx="4259">
                  <c:v>51.077328000000001</c:v>
                </c:pt>
                <c:pt idx="4260">
                  <c:v>47.790430000000001</c:v>
                </c:pt>
                <c:pt idx="4261">
                  <c:v>44.504333000000003</c:v>
                </c:pt>
                <c:pt idx="4262">
                  <c:v>41.219273000000001</c:v>
                </c:pt>
                <c:pt idx="4263">
                  <c:v>37.935436000000003</c:v>
                </c:pt>
                <c:pt idx="4264">
                  <c:v>34.653216999999998</c:v>
                </c:pt>
                <c:pt idx="4265">
                  <c:v>31.373062000000001</c:v>
                </c:pt>
                <c:pt idx="4266">
                  <c:v>28.095783000000001</c:v>
                </c:pt>
                <c:pt idx="4267">
                  <c:v>24.82245</c:v>
                </c:pt>
                <c:pt idx="4268">
                  <c:v>21.554935</c:v>
                </c:pt>
                <c:pt idx="4269">
                  <c:v>18.296309000000001</c:v>
                </c:pt>
                <c:pt idx="4270">
                  <c:v>15.052384999999999</c:v>
                </c:pt>
                <c:pt idx="4271">
                  <c:v>11.83511</c:v>
                </c:pt>
                <c:pt idx="4272">
                  <c:v>8.6743690000000004</c:v>
                </c:pt>
                <c:pt idx="4273">
                  <c:v>5.6654815999999997</c:v>
                </c:pt>
                <c:pt idx="4274">
                  <c:v>3.2603116000000001</c:v>
                </c:pt>
                <c:pt idx="4275">
                  <c:v>3.2923954000000002</c:v>
                </c:pt>
                <c:pt idx="4276">
                  <c:v>5.7209004999999999</c:v>
                </c:pt>
                <c:pt idx="4277">
                  <c:v>8.7347520000000003</c:v>
                </c:pt>
                <c:pt idx="4278">
                  <c:v>11.897150999999999</c:v>
                </c:pt>
                <c:pt idx="4279">
                  <c:v>15.115107999999999</c:v>
                </c:pt>
                <c:pt idx="4280">
                  <c:v>18.359383000000001</c:v>
                </c:pt>
                <c:pt idx="4281">
                  <c:v>21.618227000000001</c:v>
                </c:pt>
                <c:pt idx="4282">
                  <c:v>24.885878000000002</c:v>
                </c:pt>
                <c:pt idx="4283">
                  <c:v>28.159302</c:v>
                </c:pt>
                <c:pt idx="4284">
                  <c:v>31.436644000000001</c:v>
                </c:pt>
                <c:pt idx="4285">
                  <c:v>34.716845999999997</c:v>
                </c:pt>
                <c:pt idx="4286">
                  <c:v>37.999115000000003</c:v>
                </c:pt>
                <c:pt idx="4287">
                  <c:v>41.283011999999999</c:v>
                </c:pt>
                <c:pt idx="4288">
                  <c:v>44.568123</c:v>
                </c:pt>
                <c:pt idx="4289">
                  <c:v>47.854219999999998</c:v>
                </c:pt>
                <c:pt idx="4290">
                  <c:v>51.141117000000001</c:v>
                </c:pt>
                <c:pt idx="4291">
                  <c:v>54.428604</c:v>
                </c:pt>
                <c:pt idx="4292">
                  <c:v>57.716693999999997</c:v>
                </c:pt>
                <c:pt idx="4293">
                  <c:v>61.005237999999999</c:v>
                </c:pt>
                <c:pt idx="4294">
                  <c:v>64.294169999999994</c:v>
                </c:pt>
                <c:pt idx="4295">
                  <c:v>67.583449999999999</c:v>
                </c:pt>
                <c:pt idx="4296">
                  <c:v>70.872990000000001</c:v>
                </c:pt>
                <c:pt idx="4297">
                  <c:v>74.162800000000004</c:v>
                </c:pt>
                <c:pt idx="4298">
                  <c:v>77.452804999999998</c:v>
                </c:pt>
                <c:pt idx="4299">
                  <c:v>80.743020000000001</c:v>
                </c:pt>
                <c:pt idx="4300">
                  <c:v>251.06956</c:v>
                </c:pt>
                <c:pt idx="4301">
                  <c:v>247.77748</c:v>
                </c:pt>
                <c:pt idx="4302">
                  <c:v>244.48541</c:v>
                </c:pt>
                <c:pt idx="4303">
                  <c:v>241.19333</c:v>
                </c:pt>
                <c:pt idx="4304">
                  <c:v>237.90125</c:v>
                </c:pt>
                <c:pt idx="4305">
                  <c:v>234.60919000000001</c:v>
                </c:pt>
                <c:pt idx="4306">
                  <c:v>231.31713999999999</c:v>
                </c:pt>
                <c:pt idx="4307">
                  <c:v>228.02509000000001</c:v>
                </c:pt>
                <c:pt idx="4308">
                  <c:v>224.73303000000001</c:v>
                </c:pt>
                <c:pt idx="4309">
                  <c:v>221.44102000000001</c:v>
                </c:pt>
                <c:pt idx="4310">
                  <c:v>218.14896999999999</c:v>
                </c:pt>
                <c:pt idx="4311">
                  <c:v>214.85695999999999</c:v>
                </c:pt>
                <c:pt idx="4312">
                  <c:v>211.56496000000001</c:v>
                </c:pt>
                <c:pt idx="4313">
                  <c:v>208.27296000000001</c:v>
                </c:pt>
                <c:pt idx="4314">
                  <c:v>204.98097000000001</c:v>
                </c:pt>
                <c:pt idx="4315">
                  <c:v>201.68899999999999</c:v>
                </c:pt>
                <c:pt idx="4316">
                  <c:v>198.39702</c:v>
                </c:pt>
                <c:pt idx="4317">
                  <c:v>195.10507000000001</c:v>
                </c:pt>
                <c:pt idx="4318">
                  <c:v>191.81310999999999</c:v>
                </c:pt>
                <c:pt idx="4319">
                  <c:v>188.52116000000001</c:v>
                </c:pt>
                <c:pt idx="4320">
                  <c:v>185.22927999999999</c:v>
                </c:pt>
                <c:pt idx="4321">
                  <c:v>181.93733</c:v>
                </c:pt>
                <c:pt idx="4322">
                  <c:v>178.64545000000001</c:v>
                </c:pt>
                <c:pt idx="4323">
                  <c:v>175.35357999999999</c:v>
                </c:pt>
                <c:pt idx="4324">
                  <c:v>172.0617</c:v>
                </c:pt>
                <c:pt idx="4325">
                  <c:v>168.76987</c:v>
                </c:pt>
                <c:pt idx="4326">
                  <c:v>165.47803999999999</c:v>
                </c:pt>
                <c:pt idx="4327">
                  <c:v>162.18622999999999</c:v>
                </c:pt>
                <c:pt idx="4328">
                  <c:v>158.89445000000001</c:v>
                </c:pt>
                <c:pt idx="4329">
                  <c:v>155.60269</c:v>
                </c:pt>
                <c:pt idx="4330">
                  <c:v>152.31093999999999</c:v>
                </c:pt>
                <c:pt idx="4331">
                  <c:v>149.01924</c:v>
                </c:pt>
                <c:pt idx="4332">
                  <c:v>145.72754</c:v>
                </c:pt>
                <c:pt idx="4333">
                  <c:v>142.43584999999999</c:v>
                </c:pt>
                <c:pt idx="4334">
                  <c:v>139.14422999999999</c:v>
                </c:pt>
                <c:pt idx="4335">
                  <c:v>135.85263</c:v>
                </c:pt>
                <c:pt idx="4336">
                  <c:v>132.56107</c:v>
                </c:pt>
                <c:pt idx="4337">
                  <c:v>129.26953</c:v>
                </c:pt>
                <c:pt idx="4338">
                  <c:v>125.97805</c:v>
                </c:pt>
                <c:pt idx="4339">
                  <c:v>122.68659</c:v>
                </c:pt>
                <c:pt idx="4340">
                  <c:v>119.39522599999999</c:v>
                </c:pt>
                <c:pt idx="4341">
                  <c:v>116.10388</c:v>
                </c:pt>
                <c:pt idx="4342">
                  <c:v>112.81258</c:v>
                </c:pt>
                <c:pt idx="4343">
                  <c:v>109.52133000000001</c:v>
                </c:pt>
                <c:pt idx="4344">
                  <c:v>106.23015599999999</c:v>
                </c:pt>
                <c:pt idx="4345">
                  <c:v>102.939064</c:v>
                </c:pt>
                <c:pt idx="4346">
                  <c:v>99.648089999999996</c:v>
                </c:pt>
                <c:pt idx="4347">
                  <c:v>96.357155000000006</c:v>
                </c:pt>
                <c:pt idx="4348">
                  <c:v>93.066315000000003</c:v>
                </c:pt>
                <c:pt idx="4349">
                  <c:v>89.775580000000005</c:v>
                </c:pt>
                <c:pt idx="4350">
                  <c:v>86.484984999999995</c:v>
                </c:pt>
                <c:pt idx="4351">
                  <c:v>83.194559999999996</c:v>
                </c:pt>
                <c:pt idx="4352">
                  <c:v>79.904240000000001</c:v>
                </c:pt>
                <c:pt idx="4353">
                  <c:v>76.614090000000004</c:v>
                </c:pt>
                <c:pt idx="4354">
                  <c:v>73.324134999999998</c:v>
                </c:pt>
                <c:pt idx="4355">
                  <c:v>70.034390000000002</c:v>
                </c:pt>
                <c:pt idx="4356">
                  <c:v>66.744919999999993</c:v>
                </c:pt>
                <c:pt idx="4357">
                  <c:v>63.455772000000003</c:v>
                </c:pt>
                <c:pt idx="4358">
                  <c:v>60.166939999999997</c:v>
                </c:pt>
                <c:pt idx="4359">
                  <c:v>56.878487</c:v>
                </c:pt>
                <c:pt idx="4360">
                  <c:v>53.590510000000002</c:v>
                </c:pt>
                <c:pt idx="4361">
                  <c:v>50.303100000000001</c:v>
                </c:pt>
                <c:pt idx="4362">
                  <c:v>47.016426000000003</c:v>
                </c:pt>
                <c:pt idx="4363">
                  <c:v>43.730556</c:v>
                </c:pt>
                <c:pt idx="4364">
                  <c:v>40.445749999999997</c:v>
                </c:pt>
                <c:pt idx="4365">
                  <c:v>37.162224000000002</c:v>
                </c:pt>
                <c:pt idx="4366">
                  <c:v>33.880431999999999</c:v>
                </c:pt>
                <c:pt idx="4367">
                  <c:v>30.600871999999999</c:v>
                </c:pt>
                <c:pt idx="4368">
                  <c:v>27.324411000000001</c:v>
                </c:pt>
                <c:pt idx="4369">
                  <c:v>24.052273</c:v>
                </c:pt>
                <c:pt idx="4370">
                  <c:v>20.786549999999998</c:v>
                </c:pt>
                <c:pt idx="4371">
                  <c:v>17.530678000000002</c:v>
                </c:pt>
                <c:pt idx="4372">
                  <c:v>14.291549</c:v>
                </c:pt>
                <c:pt idx="4373">
                  <c:v>11.083766000000001</c:v>
                </c:pt>
                <c:pt idx="4374">
                  <c:v>7.9454799999999999</c:v>
                </c:pt>
                <c:pt idx="4375">
                  <c:v>5.0090184000000004</c:v>
                </c:pt>
                <c:pt idx="4376">
                  <c:v>2.9542503</c:v>
                </c:pt>
                <c:pt idx="4377">
                  <c:v>3.7474816</c:v>
                </c:pt>
                <c:pt idx="4378">
                  <c:v>6.4061250000000003</c:v>
                </c:pt>
                <c:pt idx="4379">
                  <c:v>9.4716179999999994</c:v>
                </c:pt>
                <c:pt idx="4380">
                  <c:v>12.651546</c:v>
                </c:pt>
                <c:pt idx="4381">
                  <c:v>15.87738</c:v>
                </c:pt>
                <c:pt idx="4382">
                  <c:v>19.125879999999999</c:v>
                </c:pt>
                <c:pt idx="4383">
                  <c:v>22.387207</c:v>
                </c:pt>
                <c:pt idx="4384">
                  <c:v>25.656424999999999</c:v>
                </c:pt>
                <c:pt idx="4385">
                  <c:v>28.930910000000001</c:v>
                </c:pt>
                <c:pt idx="4386">
                  <c:v>32.209003000000003</c:v>
                </c:pt>
                <c:pt idx="4387">
                  <c:v>35.489753999999998</c:v>
                </c:pt>
                <c:pt idx="4388">
                  <c:v>38.772438000000001</c:v>
                </c:pt>
                <c:pt idx="4389">
                  <c:v>42.056624999999997</c:v>
                </c:pt>
                <c:pt idx="4390">
                  <c:v>45.341988000000001</c:v>
                </c:pt>
                <c:pt idx="4391">
                  <c:v>48.628227000000003</c:v>
                </c:pt>
                <c:pt idx="4392">
                  <c:v>51.915289999999999</c:v>
                </c:pt>
                <c:pt idx="4393">
                  <c:v>55.202976</c:v>
                </c:pt>
                <c:pt idx="4394">
                  <c:v>58.49118</c:v>
                </c:pt>
                <c:pt idx="4395">
                  <c:v>61.779850000000003</c:v>
                </c:pt>
                <c:pt idx="4396">
                  <c:v>65.068860000000001</c:v>
                </c:pt>
                <c:pt idx="4397">
                  <c:v>68.358215000000001</c:v>
                </c:pt>
                <c:pt idx="4398">
                  <c:v>71.647810000000007</c:v>
                </c:pt>
                <c:pt idx="4399">
                  <c:v>74.93768</c:v>
                </c:pt>
                <c:pt idx="4400">
                  <c:v>256.8784</c:v>
                </c:pt>
                <c:pt idx="4401">
                  <c:v>253.58628999999999</c:v>
                </c:pt>
                <c:pt idx="4402">
                  <c:v>250.29418999999999</c:v>
                </c:pt>
                <c:pt idx="4403">
                  <c:v>247.00210000000001</c:v>
                </c:pt>
                <c:pt idx="4404">
                  <c:v>243.71001999999999</c:v>
                </c:pt>
                <c:pt idx="4405">
                  <c:v>240.41794999999999</c:v>
                </c:pt>
                <c:pt idx="4406">
                  <c:v>237.12589</c:v>
                </c:pt>
                <c:pt idx="4407">
                  <c:v>233.83383000000001</c:v>
                </c:pt>
                <c:pt idx="4408">
                  <c:v>230.54175000000001</c:v>
                </c:pt>
                <c:pt idx="4409">
                  <c:v>227.24973</c:v>
                </c:pt>
                <c:pt idx="4410">
                  <c:v>223.95767000000001</c:v>
                </c:pt>
                <c:pt idx="4411">
                  <c:v>220.66562999999999</c:v>
                </c:pt>
                <c:pt idx="4412">
                  <c:v>217.37362999999999</c:v>
                </c:pt>
                <c:pt idx="4413">
                  <c:v>214.08160000000001</c:v>
                </c:pt>
                <c:pt idx="4414">
                  <c:v>210.78961000000001</c:v>
                </c:pt>
                <c:pt idx="4415">
                  <c:v>207.49760000000001</c:v>
                </c:pt>
                <c:pt idx="4416">
                  <c:v>204.20563000000001</c:v>
                </c:pt>
                <c:pt idx="4417">
                  <c:v>200.91364999999999</c:v>
                </c:pt>
                <c:pt idx="4418">
                  <c:v>197.62166999999999</c:v>
                </c:pt>
                <c:pt idx="4419">
                  <c:v>194.3297</c:v>
                </c:pt>
                <c:pt idx="4420">
                  <c:v>191.0378</c:v>
                </c:pt>
                <c:pt idx="4421">
                  <c:v>187.74583000000001</c:v>
                </c:pt>
                <c:pt idx="4422">
                  <c:v>184.45392000000001</c:v>
                </c:pt>
                <c:pt idx="4423">
                  <c:v>181.16202999999999</c:v>
                </c:pt>
                <c:pt idx="4424">
                  <c:v>177.87011999999999</c:v>
                </c:pt>
                <c:pt idx="4425">
                  <c:v>174.57825</c:v>
                </c:pt>
                <c:pt idx="4426">
                  <c:v>171.28639000000001</c:v>
                </c:pt>
                <c:pt idx="4427">
                  <c:v>167.99455</c:v>
                </c:pt>
                <c:pt idx="4428">
                  <c:v>164.70274000000001</c:v>
                </c:pt>
                <c:pt idx="4429">
                  <c:v>161.41093000000001</c:v>
                </c:pt>
                <c:pt idx="4430">
                  <c:v>158.11915999999999</c:v>
                </c:pt>
                <c:pt idx="4431">
                  <c:v>154.82740000000001</c:v>
                </c:pt>
                <c:pt idx="4432">
                  <c:v>151.53564</c:v>
                </c:pt>
                <c:pt idx="4433">
                  <c:v>148.24393000000001</c:v>
                </c:pt>
                <c:pt idx="4434">
                  <c:v>144.95223999999999</c:v>
                </c:pt>
                <c:pt idx="4435">
                  <c:v>141.66058000000001</c:v>
                </c:pt>
                <c:pt idx="4436">
                  <c:v>138.36896999999999</c:v>
                </c:pt>
                <c:pt idx="4437">
                  <c:v>135.07738000000001</c:v>
                </c:pt>
                <c:pt idx="4438">
                  <c:v>131.78581</c:v>
                </c:pt>
                <c:pt idx="4439">
                  <c:v>128.49428</c:v>
                </c:pt>
                <c:pt idx="4440">
                  <c:v>125.20283999999999</c:v>
                </c:pt>
                <c:pt idx="4441">
                  <c:v>121.91141</c:v>
                </c:pt>
                <c:pt idx="4442">
                  <c:v>118.62000999999999</c:v>
                </c:pt>
                <c:pt idx="4443">
                  <c:v>115.32866</c:v>
                </c:pt>
                <c:pt idx="4444">
                  <c:v>112.03738</c:v>
                </c:pt>
                <c:pt idx="4445">
                  <c:v>108.746155</c:v>
                </c:pt>
                <c:pt idx="4446">
                  <c:v>105.45505</c:v>
                </c:pt>
                <c:pt idx="4447">
                  <c:v>102.163956</c:v>
                </c:pt>
                <c:pt idx="4448">
                  <c:v>98.872950000000003</c:v>
                </c:pt>
                <c:pt idx="4449">
                  <c:v>95.582040000000006</c:v>
                </c:pt>
                <c:pt idx="4450">
                  <c:v>92.291240000000002</c:v>
                </c:pt>
                <c:pt idx="4451">
                  <c:v>89.000579999999999</c:v>
                </c:pt>
                <c:pt idx="4452">
                  <c:v>85.710014000000001</c:v>
                </c:pt>
                <c:pt idx="4453">
                  <c:v>82.419569999999993</c:v>
                </c:pt>
                <c:pt idx="4454">
                  <c:v>79.129289999999997</c:v>
                </c:pt>
                <c:pt idx="4455">
                  <c:v>75.839169999999996</c:v>
                </c:pt>
                <c:pt idx="4456">
                  <c:v>72.549279999999996</c:v>
                </c:pt>
                <c:pt idx="4457">
                  <c:v>69.259640000000005</c:v>
                </c:pt>
                <c:pt idx="4458">
                  <c:v>65.970240000000004</c:v>
                </c:pt>
                <c:pt idx="4459">
                  <c:v>62.68112</c:v>
                </c:pt>
                <c:pt idx="4460">
                  <c:v>59.392356999999997</c:v>
                </c:pt>
                <c:pt idx="4461">
                  <c:v>56.104010000000002</c:v>
                </c:pt>
                <c:pt idx="4462">
                  <c:v>52.816203999999999</c:v>
                </c:pt>
                <c:pt idx="4463">
                  <c:v>49.528959999999998</c:v>
                </c:pt>
                <c:pt idx="4464">
                  <c:v>46.242449999999998</c:v>
                </c:pt>
                <c:pt idx="4465">
                  <c:v>42.956780000000002</c:v>
                </c:pt>
                <c:pt idx="4466">
                  <c:v>39.672240000000002</c:v>
                </c:pt>
                <c:pt idx="4467">
                  <c:v>36.389076000000003</c:v>
                </c:pt>
                <c:pt idx="4468">
                  <c:v>33.107759999999999</c:v>
                </c:pt>
                <c:pt idx="4469">
                  <c:v>29.828866999999999</c:v>
                </c:pt>
                <c:pt idx="4470">
                  <c:v>26.553332999999999</c:v>
                </c:pt>
                <c:pt idx="4471">
                  <c:v>23.282442</c:v>
                </c:pt>
                <c:pt idx="4472">
                  <c:v>20.018612000000001</c:v>
                </c:pt>
                <c:pt idx="4473">
                  <c:v>16.765884</c:v>
                </c:pt>
                <c:pt idx="4474">
                  <c:v>13.532354</c:v>
                </c:pt>
                <c:pt idx="4475">
                  <c:v>10.336040000000001</c:v>
                </c:pt>
                <c:pt idx="4476">
                  <c:v>7.2263155000000001</c:v>
                </c:pt>
                <c:pt idx="4477">
                  <c:v>4.3914236999999998</c:v>
                </c:pt>
                <c:pt idx="4478">
                  <c:v>2.8333750000000002</c:v>
                </c:pt>
                <c:pt idx="4479">
                  <c:v>4.2953549999999998</c:v>
                </c:pt>
                <c:pt idx="4480">
                  <c:v>7.1098366000000004</c:v>
                </c:pt>
                <c:pt idx="4481">
                  <c:v>10.214124</c:v>
                </c:pt>
                <c:pt idx="4482">
                  <c:v>13.408404000000001</c:v>
                </c:pt>
                <c:pt idx="4483">
                  <c:v>16.640965999999999</c:v>
                </c:pt>
                <c:pt idx="4484">
                  <c:v>19.89311</c:v>
                </c:pt>
                <c:pt idx="4485">
                  <c:v>23.156635000000001</c:v>
                </c:pt>
                <c:pt idx="4486">
                  <c:v>26.427275000000002</c:v>
                </c:pt>
                <c:pt idx="4487">
                  <c:v>29.702732000000001</c:v>
                </c:pt>
                <c:pt idx="4488">
                  <c:v>32.981518000000001</c:v>
                </c:pt>
                <c:pt idx="4489">
                  <c:v>36.262752999999996</c:v>
                </c:pt>
                <c:pt idx="4490">
                  <c:v>39.545825999999998</c:v>
                </c:pt>
                <c:pt idx="4491">
                  <c:v>42.830253999999996</c:v>
                </c:pt>
                <c:pt idx="4492">
                  <c:v>46.115856000000001</c:v>
                </c:pt>
                <c:pt idx="4493">
                  <c:v>49.402355</c:v>
                </c:pt>
                <c:pt idx="4494">
                  <c:v>52.689570000000003</c:v>
                </c:pt>
                <c:pt idx="4495">
                  <c:v>55.977420000000002</c:v>
                </c:pt>
                <c:pt idx="4496">
                  <c:v>59.265729999999998</c:v>
                </c:pt>
                <c:pt idx="4497">
                  <c:v>62.554496999999998</c:v>
                </c:pt>
                <c:pt idx="4498">
                  <c:v>65.843580000000003</c:v>
                </c:pt>
                <c:pt idx="4499">
                  <c:v>69.133009999999999</c:v>
                </c:pt>
                <c:pt idx="4500">
                  <c:v>262.68723</c:v>
                </c:pt>
                <c:pt idx="4501">
                  <c:v>259.39514000000003</c:v>
                </c:pt>
                <c:pt idx="4502">
                  <c:v>256.10302999999999</c:v>
                </c:pt>
                <c:pt idx="4503">
                  <c:v>252.81093999999999</c:v>
                </c:pt>
                <c:pt idx="4504">
                  <c:v>249.51884000000001</c:v>
                </c:pt>
                <c:pt idx="4505">
                  <c:v>246.22676000000001</c:v>
                </c:pt>
                <c:pt idx="4506">
                  <c:v>242.93469999999999</c:v>
                </c:pt>
                <c:pt idx="4507">
                  <c:v>239.64260999999999</c:v>
                </c:pt>
                <c:pt idx="4508">
                  <c:v>236.35051999999999</c:v>
                </c:pt>
                <c:pt idx="4509">
                  <c:v>233.05849000000001</c:v>
                </c:pt>
                <c:pt idx="4510">
                  <c:v>229.76642000000001</c:v>
                </c:pt>
                <c:pt idx="4511">
                  <c:v>226.47438</c:v>
                </c:pt>
                <c:pt idx="4512">
                  <c:v>223.18234000000001</c:v>
                </c:pt>
                <c:pt idx="4513">
                  <c:v>219.89032</c:v>
                </c:pt>
                <c:pt idx="4514">
                  <c:v>216.59829999999999</c:v>
                </c:pt>
                <c:pt idx="4515">
                  <c:v>213.30628999999999</c:v>
                </c:pt>
                <c:pt idx="4516">
                  <c:v>210.01428000000001</c:v>
                </c:pt>
                <c:pt idx="4517">
                  <c:v>206.72228999999999</c:v>
                </c:pt>
                <c:pt idx="4518">
                  <c:v>203.43028000000001</c:v>
                </c:pt>
                <c:pt idx="4519">
                  <c:v>200.13829999999999</c:v>
                </c:pt>
                <c:pt idx="4520">
                  <c:v>196.84637000000001</c:v>
                </c:pt>
                <c:pt idx="4521">
                  <c:v>193.55438000000001</c:v>
                </c:pt>
                <c:pt idx="4522">
                  <c:v>190.26245</c:v>
                </c:pt>
                <c:pt idx="4523">
                  <c:v>186.97055</c:v>
                </c:pt>
                <c:pt idx="4524">
                  <c:v>183.67859999999999</c:v>
                </c:pt>
                <c:pt idx="4525">
                  <c:v>180.38672</c:v>
                </c:pt>
                <c:pt idx="4526">
                  <c:v>177.09483</c:v>
                </c:pt>
                <c:pt idx="4527">
                  <c:v>173.80296000000001</c:v>
                </c:pt>
                <c:pt idx="4528">
                  <c:v>170.51111</c:v>
                </c:pt>
                <c:pt idx="4529">
                  <c:v>167.21928</c:v>
                </c:pt>
                <c:pt idx="4530">
                  <c:v>163.92746</c:v>
                </c:pt>
                <c:pt idx="4531">
                  <c:v>160.63567</c:v>
                </c:pt>
                <c:pt idx="4532">
                  <c:v>157.34387000000001</c:v>
                </c:pt>
                <c:pt idx="4533">
                  <c:v>154.05211</c:v>
                </c:pt>
                <c:pt idx="4534">
                  <c:v>150.76038</c:v>
                </c:pt>
                <c:pt idx="4535">
                  <c:v>147.46867</c:v>
                </c:pt>
                <c:pt idx="4536">
                  <c:v>144.17699999999999</c:v>
                </c:pt>
                <c:pt idx="4537">
                  <c:v>140.88534999999999</c:v>
                </c:pt>
                <c:pt idx="4538">
                  <c:v>137.59372999999999</c:v>
                </c:pt>
                <c:pt idx="4539">
                  <c:v>134.30214000000001</c:v>
                </c:pt>
                <c:pt idx="4540">
                  <c:v>131.01061999999999</c:v>
                </c:pt>
                <c:pt idx="4541">
                  <c:v>127.71912</c:v>
                </c:pt>
                <c:pt idx="4542">
                  <c:v>124.427635</c:v>
                </c:pt>
                <c:pt idx="4543">
                  <c:v>121.1362</c:v>
                </c:pt>
                <c:pt idx="4544">
                  <c:v>117.84481</c:v>
                </c:pt>
                <c:pt idx="4545">
                  <c:v>114.55349</c:v>
                </c:pt>
                <c:pt idx="4546">
                  <c:v>111.26226</c:v>
                </c:pt>
                <c:pt idx="4547">
                  <c:v>107.97105000000001</c:v>
                </c:pt>
                <c:pt idx="4548">
                  <c:v>104.67991000000001</c:v>
                </c:pt>
                <c:pt idx="4549">
                  <c:v>101.38884</c:v>
                </c:pt>
                <c:pt idx="4550">
                  <c:v>98.09787</c:v>
                </c:pt>
                <c:pt idx="4551">
                  <c:v>94.807019999999994</c:v>
                </c:pt>
                <c:pt idx="4552">
                  <c:v>91.516249999999999</c:v>
                </c:pt>
                <c:pt idx="4553">
                  <c:v>88.225570000000005</c:v>
                </c:pt>
                <c:pt idx="4554">
                  <c:v>84.935019999999994</c:v>
                </c:pt>
                <c:pt idx="4555">
                  <c:v>81.644615000000002</c:v>
                </c:pt>
                <c:pt idx="4556">
                  <c:v>78.354384999999994</c:v>
                </c:pt>
                <c:pt idx="4557">
                  <c:v>75.064359999999994</c:v>
                </c:pt>
                <c:pt idx="4558">
                  <c:v>71.774510000000006</c:v>
                </c:pt>
                <c:pt idx="4559">
                  <c:v>68.484889999999993</c:v>
                </c:pt>
                <c:pt idx="4560">
                  <c:v>65.195539999999994</c:v>
                </c:pt>
                <c:pt idx="4561">
                  <c:v>61.906500000000001</c:v>
                </c:pt>
                <c:pt idx="4562">
                  <c:v>58.617877999999997</c:v>
                </c:pt>
                <c:pt idx="4563">
                  <c:v>55.329655000000002</c:v>
                </c:pt>
                <c:pt idx="4564">
                  <c:v>52.041960000000003</c:v>
                </c:pt>
                <c:pt idx="4565">
                  <c:v>48.754845000000003</c:v>
                </c:pt>
                <c:pt idx="4566">
                  <c:v>45.468510000000002</c:v>
                </c:pt>
                <c:pt idx="4567">
                  <c:v>42.183079999999997</c:v>
                </c:pt>
                <c:pt idx="4568">
                  <c:v>38.898837999999998</c:v>
                </c:pt>
                <c:pt idx="4569">
                  <c:v>35.61609</c:v>
                </c:pt>
                <c:pt idx="4570">
                  <c:v>32.335326999999999</c:v>
                </c:pt>
                <c:pt idx="4571">
                  <c:v>29.057089000000001</c:v>
                </c:pt>
                <c:pt idx="4572">
                  <c:v>25.78247</c:v>
                </c:pt>
                <c:pt idx="4573">
                  <c:v>22.512979999999999</c:v>
                </c:pt>
                <c:pt idx="4574">
                  <c:v>19.251304999999999</c:v>
                </c:pt>
                <c:pt idx="4575">
                  <c:v>16.002222</c:v>
                </c:pt>
                <c:pt idx="4576">
                  <c:v>12.775188</c:v>
                </c:pt>
                <c:pt idx="4577">
                  <c:v>9.5926609999999997</c:v>
                </c:pt>
                <c:pt idx="4578">
                  <c:v>6.5200420000000001</c:v>
                </c:pt>
                <c:pt idx="4579">
                  <c:v>3.831677</c:v>
                </c:pt>
                <c:pt idx="4580">
                  <c:v>2.9207717999999998</c:v>
                </c:pt>
                <c:pt idx="4581">
                  <c:v>4.9049160000000001</c:v>
                </c:pt>
                <c:pt idx="4582">
                  <c:v>7.8271280000000001</c:v>
                </c:pt>
                <c:pt idx="4583">
                  <c:v>10.961239000000001</c:v>
                </c:pt>
                <c:pt idx="4584">
                  <c:v>14.167272000000001</c:v>
                </c:pt>
                <c:pt idx="4585">
                  <c:v>17.405570999999998</c:v>
                </c:pt>
                <c:pt idx="4586">
                  <c:v>20.660924999999999</c:v>
                </c:pt>
                <c:pt idx="4587">
                  <c:v>23.926421999999999</c:v>
                </c:pt>
                <c:pt idx="4588">
                  <c:v>27.198357000000001</c:v>
                </c:pt>
                <c:pt idx="4589">
                  <c:v>30.474678000000001</c:v>
                </c:pt>
                <c:pt idx="4590">
                  <c:v>33.754111999999999</c:v>
                </c:pt>
                <c:pt idx="4591">
                  <c:v>37.035763000000003</c:v>
                </c:pt>
                <c:pt idx="4592">
                  <c:v>40.319201999999997</c:v>
                </c:pt>
                <c:pt idx="4593">
                  <c:v>43.60398</c:v>
                </c:pt>
                <c:pt idx="4594">
                  <c:v>46.889809999999997</c:v>
                </c:pt>
                <c:pt idx="4595">
                  <c:v>50.176516999999997</c:v>
                </c:pt>
                <c:pt idx="4596">
                  <c:v>53.463886000000002</c:v>
                </c:pt>
                <c:pt idx="4597">
                  <c:v>56.751860000000001</c:v>
                </c:pt>
                <c:pt idx="4598">
                  <c:v>60.040280000000003</c:v>
                </c:pt>
                <c:pt idx="4599">
                  <c:v>63.329132000000001</c:v>
                </c:pt>
                <c:pt idx="4600">
                  <c:v>268.49610000000001</c:v>
                </c:pt>
                <c:pt idx="4601">
                  <c:v>265.20398</c:v>
                </c:pt>
                <c:pt idx="4602">
                  <c:v>261.91187000000002</c:v>
                </c:pt>
                <c:pt idx="4603">
                  <c:v>258.61975000000001</c:v>
                </c:pt>
                <c:pt idx="4604">
                  <c:v>255.32765000000001</c:v>
                </c:pt>
                <c:pt idx="4605">
                  <c:v>252.03555</c:v>
                </c:pt>
                <c:pt idx="4606">
                  <c:v>248.74347</c:v>
                </c:pt>
                <c:pt idx="4607">
                  <c:v>245.45139</c:v>
                </c:pt>
                <c:pt idx="4608">
                  <c:v>242.1593</c:v>
                </c:pt>
                <c:pt idx="4609">
                  <c:v>238.86725000000001</c:v>
                </c:pt>
                <c:pt idx="4610">
                  <c:v>235.57516000000001</c:v>
                </c:pt>
                <c:pt idx="4611">
                  <c:v>232.28310999999999</c:v>
                </c:pt>
                <c:pt idx="4612">
                  <c:v>228.99106</c:v>
                </c:pt>
                <c:pt idx="4613">
                  <c:v>225.69901999999999</c:v>
                </c:pt>
                <c:pt idx="4614">
                  <c:v>222.40698</c:v>
                </c:pt>
                <c:pt idx="4615">
                  <c:v>219.11496</c:v>
                </c:pt>
                <c:pt idx="4616">
                  <c:v>215.82293999999999</c:v>
                </c:pt>
                <c:pt idx="4617">
                  <c:v>212.53093000000001</c:v>
                </c:pt>
                <c:pt idx="4618">
                  <c:v>209.23892000000001</c:v>
                </c:pt>
                <c:pt idx="4619">
                  <c:v>205.94691</c:v>
                </c:pt>
                <c:pt idx="4620">
                  <c:v>202.65495000000001</c:v>
                </c:pt>
                <c:pt idx="4621">
                  <c:v>199.36295999999999</c:v>
                </c:pt>
                <c:pt idx="4622">
                  <c:v>196.071</c:v>
                </c:pt>
                <c:pt idx="4623">
                  <c:v>192.77906999999999</c:v>
                </c:pt>
                <c:pt idx="4624">
                  <c:v>189.48712</c:v>
                </c:pt>
                <c:pt idx="4625">
                  <c:v>186.19519</c:v>
                </c:pt>
                <c:pt idx="4626">
                  <c:v>182.90326999999999</c:v>
                </c:pt>
                <c:pt idx="4627">
                  <c:v>179.61139</c:v>
                </c:pt>
                <c:pt idx="4628">
                  <c:v>176.31950000000001</c:v>
                </c:pt>
                <c:pt idx="4629">
                  <c:v>173.02764999999999</c:v>
                </c:pt>
                <c:pt idx="4630">
                  <c:v>169.73580000000001</c:v>
                </c:pt>
                <c:pt idx="4631">
                  <c:v>166.44397000000001</c:v>
                </c:pt>
                <c:pt idx="4632">
                  <c:v>163.15215000000001</c:v>
                </c:pt>
                <c:pt idx="4633">
                  <c:v>159.86034000000001</c:v>
                </c:pt>
                <c:pt idx="4634">
                  <c:v>156.56855999999999</c:v>
                </c:pt>
                <c:pt idx="4635">
                  <c:v>153.27681999999999</c:v>
                </c:pt>
                <c:pt idx="4636">
                  <c:v>149.98509000000001</c:v>
                </c:pt>
                <c:pt idx="4637">
                  <c:v>146.6934</c:v>
                </c:pt>
                <c:pt idx="4638">
                  <c:v>143.40172999999999</c:v>
                </c:pt>
                <c:pt idx="4639">
                  <c:v>140.11008000000001</c:v>
                </c:pt>
                <c:pt idx="4640">
                  <c:v>136.8185</c:v>
                </c:pt>
                <c:pt idx="4641">
                  <c:v>133.52691999999999</c:v>
                </c:pt>
                <c:pt idx="4642">
                  <c:v>130.23536999999999</c:v>
                </c:pt>
                <c:pt idx="4643">
                  <c:v>126.943855</c:v>
                </c:pt>
                <c:pt idx="4644">
                  <c:v>123.65237999999999</c:v>
                </c:pt>
                <c:pt idx="4645">
                  <c:v>120.36096999999999</c:v>
                </c:pt>
                <c:pt idx="4646">
                  <c:v>117.06964000000001</c:v>
                </c:pt>
                <c:pt idx="4647">
                  <c:v>113.77831999999999</c:v>
                </c:pt>
                <c:pt idx="4648">
                  <c:v>110.48706</c:v>
                </c:pt>
                <c:pt idx="4649">
                  <c:v>107.19586</c:v>
                </c:pt>
                <c:pt idx="4650">
                  <c:v>103.90475499999999</c:v>
                </c:pt>
                <c:pt idx="4651">
                  <c:v>100.613754</c:v>
                </c:pt>
                <c:pt idx="4652">
                  <c:v>97.322800000000001</c:v>
                </c:pt>
                <c:pt idx="4653">
                  <c:v>94.031940000000006</c:v>
                </c:pt>
                <c:pt idx="4654">
                  <c:v>90.741169999999997</c:v>
                </c:pt>
                <c:pt idx="4655">
                  <c:v>87.450519999999997</c:v>
                </c:pt>
                <c:pt idx="4656">
                  <c:v>84.160020000000003</c:v>
                </c:pt>
                <c:pt idx="4657">
                  <c:v>80.869690000000006</c:v>
                </c:pt>
                <c:pt idx="4658">
                  <c:v>77.579499999999996</c:v>
                </c:pt>
                <c:pt idx="4659">
                  <c:v>74.289479999999998</c:v>
                </c:pt>
                <c:pt idx="4660">
                  <c:v>70.999679999999998</c:v>
                </c:pt>
                <c:pt idx="4661">
                  <c:v>67.71011</c:v>
                </c:pt>
                <c:pt idx="4662">
                  <c:v>64.420876000000007</c:v>
                </c:pt>
                <c:pt idx="4663">
                  <c:v>61.131934999999999</c:v>
                </c:pt>
                <c:pt idx="4664">
                  <c:v>57.843387999999997</c:v>
                </c:pt>
                <c:pt idx="4665">
                  <c:v>54.555250000000001</c:v>
                </c:pt>
                <c:pt idx="4666">
                  <c:v>51.267676999999999</c:v>
                </c:pt>
                <c:pt idx="4667">
                  <c:v>47.980724000000002</c:v>
                </c:pt>
                <c:pt idx="4668">
                  <c:v>44.694589999999998</c:v>
                </c:pt>
                <c:pt idx="4669">
                  <c:v>41.409439999999996</c:v>
                </c:pt>
                <c:pt idx="4670">
                  <c:v>38.125565000000002</c:v>
                </c:pt>
                <c:pt idx="4671">
                  <c:v>34.843192999999999</c:v>
                </c:pt>
                <c:pt idx="4672">
                  <c:v>31.562930999999999</c:v>
                </c:pt>
                <c:pt idx="4673">
                  <c:v>28.285430000000002</c:v>
                </c:pt>
                <c:pt idx="4674">
                  <c:v>25.011858</c:v>
                </c:pt>
                <c:pt idx="4675">
                  <c:v>21.743986</c:v>
                </c:pt>
                <c:pt idx="4676">
                  <c:v>18.484691999999999</c:v>
                </c:pt>
                <c:pt idx="4677">
                  <c:v>15.239635</c:v>
                </c:pt>
                <c:pt idx="4678">
                  <c:v>12.020268</c:v>
                </c:pt>
                <c:pt idx="4679">
                  <c:v>8.8547510000000003</c:v>
                </c:pt>
                <c:pt idx="4680">
                  <c:v>5.8314176</c:v>
                </c:pt>
                <c:pt idx="4681">
                  <c:v>3.3588195000000001</c:v>
                </c:pt>
                <c:pt idx="4682">
                  <c:v>3.1994292999999998</c:v>
                </c:pt>
                <c:pt idx="4683">
                  <c:v>5.5560565000000004</c:v>
                </c:pt>
                <c:pt idx="4684">
                  <c:v>8.5546209999999991</c:v>
                </c:pt>
                <c:pt idx="4685">
                  <c:v>11.712064</c:v>
                </c:pt>
                <c:pt idx="4686">
                  <c:v>14.92787</c:v>
                </c:pt>
                <c:pt idx="4687">
                  <c:v>18.171123999999999</c:v>
                </c:pt>
                <c:pt idx="4688">
                  <c:v>21.429317000000001</c:v>
                </c:pt>
                <c:pt idx="4689">
                  <c:v>24.696560000000002</c:v>
                </c:pt>
                <c:pt idx="4690">
                  <c:v>27.969677000000001</c:v>
                </c:pt>
                <c:pt idx="4691">
                  <c:v>31.246765</c:v>
                </c:pt>
                <c:pt idx="4692">
                  <c:v>34.526794000000002</c:v>
                </c:pt>
                <c:pt idx="4693">
                  <c:v>37.808959999999999</c:v>
                </c:pt>
                <c:pt idx="4694">
                  <c:v>41.092742999999999</c:v>
                </c:pt>
                <c:pt idx="4695">
                  <c:v>44.37782</c:v>
                </c:pt>
                <c:pt idx="4696">
                  <c:v>47.663868000000001</c:v>
                </c:pt>
                <c:pt idx="4697">
                  <c:v>50.950752000000001</c:v>
                </c:pt>
                <c:pt idx="4698">
                  <c:v>54.238266000000003</c:v>
                </c:pt>
                <c:pt idx="4699">
                  <c:v>57.526356</c:v>
                </c:pt>
                <c:pt idx="4700">
                  <c:v>274.30495999999999</c:v>
                </c:pt>
                <c:pt idx="4701">
                  <c:v>271.01285000000001</c:v>
                </c:pt>
                <c:pt idx="4702">
                  <c:v>267.72073</c:v>
                </c:pt>
                <c:pt idx="4703">
                  <c:v>264.42862000000002</c:v>
                </c:pt>
                <c:pt idx="4704">
                  <c:v>261.13650000000001</c:v>
                </c:pt>
                <c:pt idx="4705">
                  <c:v>257.84442000000001</c:v>
                </c:pt>
                <c:pt idx="4706">
                  <c:v>254.5523</c:v>
                </c:pt>
                <c:pt idx="4707">
                  <c:v>251.26021</c:v>
                </c:pt>
                <c:pt idx="4708">
                  <c:v>247.96812</c:v>
                </c:pt>
                <c:pt idx="4709">
                  <c:v>244.67606000000001</c:v>
                </c:pt>
                <c:pt idx="4710">
                  <c:v>241.38397000000001</c:v>
                </c:pt>
                <c:pt idx="4711">
                  <c:v>238.09189000000001</c:v>
                </c:pt>
                <c:pt idx="4712">
                  <c:v>234.79983999999999</c:v>
                </c:pt>
                <c:pt idx="4713">
                  <c:v>231.50778</c:v>
                </c:pt>
                <c:pt idx="4714">
                  <c:v>228.21573000000001</c:v>
                </c:pt>
                <c:pt idx="4715">
                  <c:v>224.92368999999999</c:v>
                </c:pt>
                <c:pt idx="4716">
                  <c:v>221.63167000000001</c:v>
                </c:pt>
                <c:pt idx="4717">
                  <c:v>218.33963</c:v>
                </c:pt>
                <c:pt idx="4718">
                  <c:v>215.04759999999999</c:v>
                </c:pt>
                <c:pt idx="4719">
                  <c:v>211.75558000000001</c:v>
                </c:pt>
                <c:pt idx="4720">
                  <c:v>208.46360999999999</c:v>
                </c:pt>
                <c:pt idx="4721">
                  <c:v>205.17160000000001</c:v>
                </c:pt>
                <c:pt idx="4722">
                  <c:v>201.87961000000001</c:v>
                </c:pt>
                <c:pt idx="4723">
                  <c:v>198.58766</c:v>
                </c:pt>
                <c:pt idx="4724">
                  <c:v>195.29568</c:v>
                </c:pt>
                <c:pt idx="4725">
                  <c:v>192.00373999999999</c:v>
                </c:pt>
                <c:pt idx="4726">
                  <c:v>188.71180000000001</c:v>
                </c:pt>
                <c:pt idx="4727">
                  <c:v>185.41989000000001</c:v>
                </c:pt>
                <c:pt idx="4728">
                  <c:v>182.12799000000001</c:v>
                </c:pt>
                <c:pt idx="4729">
                  <c:v>178.83609000000001</c:v>
                </c:pt>
                <c:pt idx="4730">
                  <c:v>175.54422</c:v>
                </c:pt>
                <c:pt idx="4731">
                  <c:v>172.25237000000001</c:v>
                </c:pt>
                <c:pt idx="4732">
                  <c:v>168.9605</c:v>
                </c:pt>
                <c:pt idx="4733">
                  <c:v>165.66865999999999</c:v>
                </c:pt>
                <c:pt idx="4734">
                  <c:v>162.37684999999999</c:v>
                </c:pt>
                <c:pt idx="4735">
                  <c:v>159.08507</c:v>
                </c:pt>
                <c:pt idx="4736">
                  <c:v>155.79329999999999</c:v>
                </c:pt>
                <c:pt idx="4737">
                  <c:v>152.50156000000001</c:v>
                </c:pt>
                <c:pt idx="4738">
                  <c:v>149.20984000000001</c:v>
                </c:pt>
                <c:pt idx="4739">
                  <c:v>145.91813999999999</c:v>
                </c:pt>
                <c:pt idx="4740">
                  <c:v>142.62651</c:v>
                </c:pt>
                <c:pt idx="4741">
                  <c:v>139.33487</c:v>
                </c:pt>
                <c:pt idx="4742">
                  <c:v>136.04326</c:v>
                </c:pt>
                <c:pt idx="4743">
                  <c:v>132.75167999999999</c:v>
                </c:pt>
                <c:pt idx="4744">
                  <c:v>129.46012999999999</c:v>
                </c:pt>
                <c:pt idx="4745">
                  <c:v>126.16864</c:v>
                </c:pt>
                <c:pt idx="4746">
                  <c:v>122.87723</c:v>
                </c:pt>
                <c:pt idx="4747">
                  <c:v>119.585815</c:v>
                </c:pt>
                <c:pt idx="4748">
                  <c:v>116.29445</c:v>
                </c:pt>
                <c:pt idx="4749">
                  <c:v>113.00314</c:v>
                </c:pt>
                <c:pt idx="4750">
                  <c:v>109.71191399999999</c:v>
                </c:pt>
                <c:pt idx="4751">
                  <c:v>106.42077999999999</c:v>
                </c:pt>
                <c:pt idx="4752">
                  <c:v>103.129684</c:v>
                </c:pt>
                <c:pt idx="4753">
                  <c:v>99.838650000000001</c:v>
                </c:pt>
                <c:pt idx="4754">
                  <c:v>96.547713999999999</c:v>
                </c:pt>
                <c:pt idx="4755">
                  <c:v>93.256870000000006</c:v>
                </c:pt>
                <c:pt idx="4756">
                  <c:v>89.966149999999999</c:v>
                </c:pt>
                <c:pt idx="4757">
                  <c:v>86.675574999999995</c:v>
                </c:pt>
                <c:pt idx="4758">
                  <c:v>83.385099999999994</c:v>
                </c:pt>
                <c:pt idx="4759">
                  <c:v>80.094764999999995</c:v>
                </c:pt>
                <c:pt idx="4760">
                  <c:v>76.804599999999994</c:v>
                </c:pt>
                <c:pt idx="4761">
                  <c:v>73.514629999999997</c:v>
                </c:pt>
                <c:pt idx="4762">
                  <c:v>70.224919999999997</c:v>
                </c:pt>
                <c:pt idx="4763">
                  <c:v>66.93544</c:v>
                </c:pt>
                <c:pt idx="4764">
                  <c:v>63.646259999999998</c:v>
                </c:pt>
                <c:pt idx="4765">
                  <c:v>60.357371999999998</c:v>
                </c:pt>
                <c:pt idx="4766">
                  <c:v>57.068913000000002</c:v>
                </c:pt>
                <c:pt idx="4767">
                  <c:v>53.780887999999997</c:v>
                </c:pt>
                <c:pt idx="4768">
                  <c:v>50.493457999999997</c:v>
                </c:pt>
                <c:pt idx="4769">
                  <c:v>47.206707000000002</c:v>
                </c:pt>
                <c:pt idx="4770">
                  <c:v>43.920833999999999</c:v>
                </c:pt>
                <c:pt idx="4771">
                  <c:v>40.635914</c:v>
                </c:pt>
                <c:pt idx="4772">
                  <c:v>37.352333000000002</c:v>
                </c:pt>
                <c:pt idx="4773">
                  <c:v>34.070399999999999</c:v>
                </c:pt>
                <c:pt idx="4774">
                  <c:v>30.790716</c:v>
                </c:pt>
                <c:pt idx="4775">
                  <c:v>27.514095000000001</c:v>
                </c:pt>
                <c:pt idx="4776">
                  <c:v>24.241630000000001</c:v>
                </c:pt>
                <c:pt idx="4777">
                  <c:v>20.975415999999999</c:v>
                </c:pt>
                <c:pt idx="4778">
                  <c:v>17.718827999999998</c:v>
                </c:pt>
                <c:pt idx="4779">
                  <c:v>14.478444</c:v>
                </c:pt>
                <c:pt idx="4780">
                  <c:v>11.268257</c:v>
                </c:pt>
                <c:pt idx="4781">
                  <c:v>8.1239519999999992</c:v>
                </c:pt>
                <c:pt idx="4782">
                  <c:v>5.1673999999999998</c:v>
                </c:pt>
                <c:pt idx="4783">
                  <c:v>3.0139391</c:v>
                </c:pt>
                <c:pt idx="4784">
                  <c:v>3.6255126</c:v>
                </c:pt>
                <c:pt idx="4785">
                  <c:v>6.2356749999999996</c:v>
                </c:pt>
                <c:pt idx="4786">
                  <c:v>9.2898460000000007</c:v>
                </c:pt>
                <c:pt idx="4787">
                  <c:v>12.465875</c:v>
                </c:pt>
                <c:pt idx="4788">
                  <c:v>15.689892</c:v>
                </c:pt>
                <c:pt idx="4789">
                  <c:v>18.937419999999999</c:v>
                </c:pt>
                <c:pt idx="4790">
                  <c:v>22.198141</c:v>
                </c:pt>
                <c:pt idx="4791">
                  <c:v>25.466926999999998</c:v>
                </c:pt>
                <c:pt idx="4792">
                  <c:v>28.741126999999999</c:v>
                </c:pt>
                <c:pt idx="4793">
                  <c:v>32.019043000000003</c:v>
                </c:pt>
                <c:pt idx="4794">
                  <c:v>35.299630000000001</c:v>
                </c:pt>
                <c:pt idx="4795">
                  <c:v>38.582245</c:v>
                </c:pt>
                <c:pt idx="4796">
                  <c:v>41.866356000000003</c:v>
                </c:pt>
                <c:pt idx="4797">
                  <c:v>45.151688</c:v>
                </c:pt>
                <c:pt idx="4798">
                  <c:v>48.437942999999997</c:v>
                </c:pt>
                <c:pt idx="4799">
                  <c:v>51.724989999999998</c:v>
                </c:pt>
                <c:pt idx="4800">
                  <c:v>280.11385999999999</c:v>
                </c:pt>
                <c:pt idx="4801">
                  <c:v>276.82175000000001</c:v>
                </c:pt>
                <c:pt idx="4802">
                  <c:v>273.52963</c:v>
                </c:pt>
                <c:pt idx="4803">
                  <c:v>270.23750000000001</c:v>
                </c:pt>
                <c:pt idx="4804">
                  <c:v>266.94540000000001</c:v>
                </c:pt>
                <c:pt idx="4805">
                  <c:v>263.6533</c:v>
                </c:pt>
                <c:pt idx="4806">
                  <c:v>260.36115000000001</c:v>
                </c:pt>
                <c:pt idx="4807">
                  <c:v>257.06903</c:v>
                </c:pt>
                <c:pt idx="4808">
                  <c:v>253.77695</c:v>
                </c:pt>
                <c:pt idx="4809">
                  <c:v>250.48488</c:v>
                </c:pt>
                <c:pt idx="4810">
                  <c:v>247.19278</c:v>
                </c:pt>
                <c:pt idx="4811">
                  <c:v>243.9007</c:v>
                </c:pt>
                <c:pt idx="4812">
                  <c:v>240.60863000000001</c:v>
                </c:pt>
                <c:pt idx="4813">
                  <c:v>237.31656000000001</c:v>
                </c:pt>
                <c:pt idx="4814">
                  <c:v>234.02448999999999</c:v>
                </c:pt>
                <c:pt idx="4815">
                  <c:v>230.73244</c:v>
                </c:pt>
                <c:pt idx="4816">
                  <c:v>227.44040000000001</c:v>
                </c:pt>
                <c:pt idx="4817">
                  <c:v>224.14836</c:v>
                </c:pt>
                <c:pt idx="4818">
                  <c:v>220.85631000000001</c:v>
                </c:pt>
                <c:pt idx="4819">
                  <c:v>217.56426999999999</c:v>
                </c:pt>
                <c:pt idx="4820">
                  <c:v>214.2723</c:v>
                </c:pt>
                <c:pt idx="4821">
                  <c:v>210.98025999999999</c:v>
                </c:pt>
                <c:pt idx="4822">
                  <c:v>207.68826000000001</c:v>
                </c:pt>
                <c:pt idx="4823">
                  <c:v>204.39628999999999</c:v>
                </c:pt>
                <c:pt idx="4824">
                  <c:v>201.10431</c:v>
                </c:pt>
                <c:pt idx="4825">
                  <c:v>197.81233</c:v>
                </c:pt>
                <c:pt idx="4826">
                  <c:v>194.52038999999999</c:v>
                </c:pt>
                <c:pt idx="4827">
                  <c:v>191.22844000000001</c:v>
                </c:pt>
                <c:pt idx="4828">
                  <c:v>187.93651</c:v>
                </c:pt>
                <c:pt idx="4829">
                  <c:v>184.64458999999999</c:v>
                </c:pt>
                <c:pt idx="4830">
                  <c:v>181.35269</c:v>
                </c:pt>
                <c:pt idx="4831">
                  <c:v>178.0608</c:v>
                </c:pt>
                <c:pt idx="4832">
                  <c:v>174.76892000000001</c:v>
                </c:pt>
                <c:pt idx="4833">
                  <c:v>171.47703999999999</c:v>
                </c:pt>
                <c:pt idx="4834">
                  <c:v>168.18520000000001</c:v>
                </c:pt>
                <c:pt idx="4835">
                  <c:v>164.89339000000001</c:v>
                </c:pt>
                <c:pt idx="4836">
                  <c:v>161.60158000000001</c:v>
                </c:pt>
                <c:pt idx="4837">
                  <c:v>158.3098</c:v>
                </c:pt>
                <c:pt idx="4838">
                  <c:v>155.01804000000001</c:v>
                </c:pt>
                <c:pt idx="4839">
                  <c:v>151.72629000000001</c:v>
                </c:pt>
                <c:pt idx="4840">
                  <c:v>148.43462</c:v>
                </c:pt>
                <c:pt idx="4841">
                  <c:v>145.14293000000001</c:v>
                </c:pt>
                <c:pt idx="4842">
                  <c:v>141.85126</c:v>
                </c:pt>
                <c:pt idx="4843">
                  <c:v>138.55962</c:v>
                </c:pt>
                <c:pt idx="4844">
                  <c:v>135.268</c:v>
                </c:pt>
                <c:pt idx="4845">
                  <c:v>131.97646</c:v>
                </c:pt>
                <c:pt idx="4846">
                  <c:v>128.68494999999999</c:v>
                </c:pt>
                <c:pt idx="4847">
                  <c:v>125.39346</c:v>
                </c:pt>
                <c:pt idx="4848">
                  <c:v>122.10201000000001</c:v>
                </c:pt>
                <c:pt idx="4849">
                  <c:v>118.810616</c:v>
                </c:pt>
                <c:pt idx="4850">
                  <c:v>115.51927999999999</c:v>
                </c:pt>
                <c:pt idx="4851">
                  <c:v>112.22803</c:v>
                </c:pt>
                <c:pt idx="4852">
                  <c:v>108.93680999999999</c:v>
                </c:pt>
                <c:pt idx="4853">
                  <c:v>105.645645</c:v>
                </c:pt>
                <c:pt idx="4854">
                  <c:v>102.35455</c:v>
                </c:pt>
                <c:pt idx="4855">
                  <c:v>99.063550000000006</c:v>
                </c:pt>
                <c:pt idx="4856">
                  <c:v>95.772644</c:v>
                </c:pt>
                <c:pt idx="4857">
                  <c:v>92.481864999999999</c:v>
                </c:pt>
                <c:pt idx="4858">
                  <c:v>89.19117</c:v>
                </c:pt>
                <c:pt idx="4859">
                  <c:v>85.900589999999994</c:v>
                </c:pt>
                <c:pt idx="4860">
                  <c:v>82.610129999999998</c:v>
                </c:pt>
                <c:pt idx="4861">
                  <c:v>79.319839999999999</c:v>
                </c:pt>
                <c:pt idx="4862">
                  <c:v>76.029759999999996</c:v>
                </c:pt>
                <c:pt idx="4863">
                  <c:v>72.739850000000004</c:v>
                </c:pt>
                <c:pt idx="4864">
                  <c:v>69.450190000000006</c:v>
                </c:pt>
                <c:pt idx="4865">
                  <c:v>66.160736</c:v>
                </c:pt>
                <c:pt idx="4866">
                  <c:v>62.871613000000004</c:v>
                </c:pt>
                <c:pt idx="4867">
                  <c:v>59.582813000000002</c:v>
                </c:pt>
                <c:pt idx="4868">
                  <c:v>56.294455999999997</c:v>
                </c:pt>
                <c:pt idx="4869">
                  <c:v>53.006588000000001</c:v>
                </c:pt>
                <c:pt idx="4870">
                  <c:v>49.719352999999998</c:v>
                </c:pt>
                <c:pt idx="4871">
                  <c:v>46.432749999999999</c:v>
                </c:pt>
                <c:pt idx="4872">
                  <c:v>43.147056999999997</c:v>
                </c:pt>
                <c:pt idx="4873">
                  <c:v>39.862414999999999</c:v>
                </c:pt>
                <c:pt idx="4874">
                  <c:v>36.579189999999997</c:v>
                </c:pt>
                <c:pt idx="4875">
                  <c:v>33.297801999999997</c:v>
                </c:pt>
                <c:pt idx="4876">
                  <c:v>30.018715</c:v>
                </c:pt>
                <c:pt idx="4877">
                  <c:v>26.742912</c:v>
                </c:pt>
                <c:pt idx="4878">
                  <c:v>23.471696999999999</c:v>
                </c:pt>
                <c:pt idx="4879">
                  <c:v>20.207369</c:v>
                </c:pt>
                <c:pt idx="4880">
                  <c:v>16.953924000000001</c:v>
                </c:pt>
                <c:pt idx="4881">
                  <c:v>13.718937</c:v>
                </c:pt>
                <c:pt idx="4882">
                  <c:v>10.519572</c:v>
                </c:pt>
                <c:pt idx="4883">
                  <c:v>7.4021350000000004</c:v>
                </c:pt>
                <c:pt idx="4884">
                  <c:v>4.5388169999999999</c:v>
                </c:pt>
                <c:pt idx="4885">
                  <c:v>2.8440368</c:v>
                </c:pt>
                <c:pt idx="4886">
                  <c:v>4.1539006000000001</c:v>
                </c:pt>
                <c:pt idx="4887">
                  <c:v>6.9354215000000003</c:v>
                </c:pt>
                <c:pt idx="4888">
                  <c:v>10.031127</c:v>
                </c:pt>
                <c:pt idx="4889">
                  <c:v>13.222156</c:v>
                </c:pt>
                <c:pt idx="4890">
                  <c:v>16.453136000000001</c:v>
                </c:pt>
                <c:pt idx="4891">
                  <c:v>19.704367000000001</c:v>
                </c:pt>
                <c:pt idx="4892">
                  <c:v>22.967344000000001</c:v>
                </c:pt>
                <c:pt idx="4893">
                  <c:v>26.237648</c:v>
                </c:pt>
                <c:pt idx="4894">
                  <c:v>29.512841999999999</c:v>
                </c:pt>
                <c:pt idx="4895">
                  <c:v>32.791491999999998</c:v>
                </c:pt>
                <c:pt idx="4896">
                  <c:v>36.072605000000003</c:v>
                </c:pt>
                <c:pt idx="4897">
                  <c:v>39.355614000000003</c:v>
                </c:pt>
                <c:pt idx="4898">
                  <c:v>42.640030000000003</c:v>
                </c:pt>
                <c:pt idx="4899">
                  <c:v>45.925606000000002</c:v>
                </c:pt>
                <c:pt idx="4900">
                  <c:v>285.92275999999998</c:v>
                </c:pt>
                <c:pt idx="4901">
                  <c:v>282.63060000000002</c:v>
                </c:pt>
                <c:pt idx="4902">
                  <c:v>279.33850000000001</c:v>
                </c:pt>
                <c:pt idx="4903">
                  <c:v>276.04635999999999</c:v>
                </c:pt>
                <c:pt idx="4904">
                  <c:v>272.75423999999998</c:v>
                </c:pt>
                <c:pt idx="4905">
                  <c:v>269.46210000000002</c:v>
                </c:pt>
                <c:pt idx="4906">
                  <c:v>266.16998000000001</c:v>
                </c:pt>
                <c:pt idx="4907">
                  <c:v>262.87786999999997</c:v>
                </c:pt>
                <c:pt idx="4908">
                  <c:v>259.58580000000001</c:v>
                </c:pt>
                <c:pt idx="4909">
                  <c:v>256.29367000000002</c:v>
                </c:pt>
                <c:pt idx="4910">
                  <c:v>253.00156999999999</c:v>
                </c:pt>
                <c:pt idx="4911">
                  <c:v>249.70948999999999</c:v>
                </c:pt>
                <c:pt idx="4912">
                  <c:v>246.41739999999999</c:v>
                </c:pt>
                <c:pt idx="4913">
                  <c:v>243.12533999999999</c:v>
                </c:pt>
                <c:pt idx="4914">
                  <c:v>239.83324999999999</c:v>
                </c:pt>
                <c:pt idx="4915">
                  <c:v>236.54118</c:v>
                </c:pt>
                <c:pt idx="4916">
                  <c:v>233.24913000000001</c:v>
                </c:pt>
                <c:pt idx="4917">
                  <c:v>229.95708999999999</c:v>
                </c:pt>
                <c:pt idx="4918">
                  <c:v>226.66502</c:v>
                </c:pt>
                <c:pt idx="4919">
                  <c:v>223.37297000000001</c:v>
                </c:pt>
                <c:pt idx="4920">
                  <c:v>220.08098000000001</c:v>
                </c:pt>
                <c:pt idx="4921">
                  <c:v>216.78892999999999</c:v>
                </c:pt>
                <c:pt idx="4922">
                  <c:v>213.49690000000001</c:v>
                </c:pt>
                <c:pt idx="4923">
                  <c:v>210.20492999999999</c:v>
                </c:pt>
                <c:pt idx="4924">
                  <c:v>206.91292000000001</c:v>
                </c:pt>
                <c:pt idx="4925">
                  <c:v>203.62092999999999</c:v>
                </c:pt>
                <c:pt idx="4926">
                  <c:v>200.32896</c:v>
                </c:pt>
                <c:pt idx="4927">
                  <c:v>197.03700000000001</c:v>
                </c:pt>
                <c:pt idx="4928">
                  <c:v>193.74503999999999</c:v>
                </c:pt>
                <c:pt idx="4929">
                  <c:v>190.45311000000001</c:v>
                </c:pt>
                <c:pt idx="4930">
                  <c:v>187.16118</c:v>
                </c:pt>
                <c:pt idx="4931">
                  <c:v>183.86926</c:v>
                </c:pt>
                <c:pt idx="4932">
                  <c:v>180.57735</c:v>
                </c:pt>
                <c:pt idx="4933">
                  <c:v>177.28545</c:v>
                </c:pt>
                <c:pt idx="4934">
                  <c:v>173.99358000000001</c:v>
                </c:pt>
                <c:pt idx="4935">
                  <c:v>170.70171999999999</c:v>
                </c:pt>
                <c:pt idx="4936">
                  <c:v>167.40989999999999</c:v>
                </c:pt>
                <c:pt idx="4937">
                  <c:v>164.11806999999999</c:v>
                </c:pt>
                <c:pt idx="4938">
                  <c:v>160.82628</c:v>
                </c:pt>
                <c:pt idx="4939">
                  <c:v>157.53448</c:v>
                </c:pt>
                <c:pt idx="4940">
                  <c:v>154.24277000000001</c:v>
                </c:pt>
                <c:pt idx="4941">
                  <c:v>150.95103</c:v>
                </c:pt>
                <c:pt idx="4942">
                  <c:v>147.65932000000001</c:v>
                </c:pt>
                <c:pt idx="4943">
                  <c:v>144.36761000000001</c:v>
                </c:pt>
                <c:pt idx="4944">
                  <c:v>141.07596000000001</c:v>
                </c:pt>
                <c:pt idx="4945">
                  <c:v>137.78433000000001</c:v>
                </c:pt>
                <c:pt idx="4946">
                  <c:v>134.49278000000001</c:v>
                </c:pt>
                <c:pt idx="4947">
                  <c:v>131.20122000000001</c:v>
                </c:pt>
                <c:pt idx="4948">
                  <c:v>127.9097</c:v>
                </c:pt>
                <c:pt idx="4949">
                  <c:v>124.61821999999999</c:v>
                </c:pt>
                <c:pt idx="4950">
                  <c:v>121.32679</c:v>
                </c:pt>
                <c:pt idx="4951">
                  <c:v>118.03544599999999</c:v>
                </c:pt>
                <c:pt idx="4952">
                  <c:v>114.744125</c:v>
                </c:pt>
                <c:pt idx="4953">
                  <c:v>111.45283999999999</c:v>
                </c:pt>
                <c:pt idx="4954">
                  <c:v>108.16163</c:v>
                </c:pt>
                <c:pt idx="4955">
                  <c:v>104.870476</c:v>
                </c:pt>
                <c:pt idx="4956">
                  <c:v>101.57942</c:v>
                </c:pt>
                <c:pt idx="4957">
                  <c:v>98.288475000000005</c:v>
                </c:pt>
                <c:pt idx="4958">
                  <c:v>94.997600000000006</c:v>
                </c:pt>
                <c:pt idx="4959">
                  <c:v>91.706795</c:v>
                </c:pt>
                <c:pt idx="4960">
                  <c:v>88.416115000000005</c:v>
                </c:pt>
                <c:pt idx="4961">
                  <c:v>85.125559999999993</c:v>
                </c:pt>
                <c:pt idx="4962">
                  <c:v>81.835189999999997</c:v>
                </c:pt>
                <c:pt idx="4963">
                  <c:v>78.544944999999998</c:v>
                </c:pt>
                <c:pt idx="4964">
                  <c:v>75.254900000000006</c:v>
                </c:pt>
                <c:pt idx="4965">
                  <c:v>71.965010000000007</c:v>
                </c:pt>
                <c:pt idx="4966">
                  <c:v>68.675389999999993</c:v>
                </c:pt>
                <c:pt idx="4967">
                  <c:v>65.385999999999996</c:v>
                </c:pt>
                <c:pt idx="4968">
                  <c:v>62.096961999999998</c:v>
                </c:pt>
                <c:pt idx="4969">
                  <c:v>58.808280000000003</c:v>
                </c:pt>
                <c:pt idx="4970">
                  <c:v>55.520077000000001</c:v>
                </c:pt>
                <c:pt idx="4971">
                  <c:v>52.232306999999999</c:v>
                </c:pt>
                <c:pt idx="4972">
                  <c:v>48.945183</c:v>
                </c:pt>
                <c:pt idx="4973">
                  <c:v>45.658769999999997</c:v>
                </c:pt>
                <c:pt idx="4974">
                  <c:v>42.373305999999999</c:v>
                </c:pt>
                <c:pt idx="4975">
                  <c:v>39.089039999999997</c:v>
                </c:pt>
                <c:pt idx="4976">
                  <c:v>35.806164000000003</c:v>
                </c:pt>
                <c:pt idx="4977">
                  <c:v>32.525227000000001</c:v>
                </c:pt>
                <c:pt idx="4978">
                  <c:v>29.246815000000002</c:v>
                </c:pt>
                <c:pt idx="4979">
                  <c:v>25.971952000000002</c:v>
                </c:pt>
                <c:pt idx="4980">
                  <c:v>22.702196000000001</c:v>
                </c:pt>
                <c:pt idx="4981">
                  <c:v>19.439968</c:v>
                </c:pt>
                <c:pt idx="4982">
                  <c:v>16.189920000000001</c:v>
                </c:pt>
                <c:pt idx="4983">
                  <c:v>12.9611845</c:v>
                </c:pt>
                <c:pt idx="4984">
                  <c:v>9.7749939999999995</c:v>
                </c:pt>
                <c:pt idx="4985">
                  <c:v>6.6922930000000003</c:v>
                </c:pt>
                <c:pt idx="4986">
                  <c:v>3.9625851999999999</c:v>
                </c:pt>
                <c:pt idx="4987">
                  <c:v>2.8802515999999998</c:v>
                </c:pt>
                <c:pt idx="4988">
                  <c:v>4.7506029999999999</c:v>
                </c:pt>
                <c:pt idx="4989">
                  <c:v>7.649775</c:v>
                </c:pt>
                <c:pt idx="4990">
                  <c:v>10.777213</c:v>
                </c:pt>
                <c:pt idx="4991">
                  <c:v>13.980499999999999</c:v>
                </c:pt>
                <c:pt idx="4992">
                  <c:v>17.217435999999999</c:v>
                </c:pt>
                <c:pt idx="4993">
                  <c:v>20.472038000000001</c:v>
                </c:pt>
                <c:pt idx="4994">
                  <c:v>23.737037999999998</c:v>
                </c:pt>
                <c:pt idx="4995">
                  <c:v>27.008697999999999</c:v>
                </c:pt>
                <c:pt idx="4996">
                  <c:v>30.284804999999999</c:v>
                </c:pt>
                <c:pt idx="4997">
                  <c:v>33.564113999999996</c:v>
                </c:pt>
                <c:pt idx="4998">
                  <c:v>36.845709999999997</c:v>
                </c:pt>
                <c:pt idx="4999">
                  <c:v>40.129092999999997</c:v>
                </c:pt>
                <c:pt idx="5000">
                  <c:v>291.73169999999999</c:v>
                </c:pt>
                <c:pt idx="5001">
                  <c:v>288.43954000000002</c:v>
                </c:pt>
                <c:pt idx="5002">
                  <c:v>285.1474</c:v>
                </c:pt>
                <c:pt idx="5003">
                  <c:v>281.85525999999999</c:v>
                </c:pt>
                <c:pt idx="5004">
                  <c:v>278.56313999999998</c:v>
                </c:pt>
                <c:pt idx="5005">
                  <c:v>275.27100000000002</c:v>
                </c:pt>
                <c:pt idx="5006">
                  <c:v>271.97885000000002</c:v>
                </c:pt>
                <c:pt idx="5007">
                  <c:v>268.68673999999999</c:v>
                </c:pt>
                <c:pt idx="5008">
                  <c:v>265.39461999999997</c:v>
                </c:pt>
                <c:pt idx="5009">
                  <c:v>262.10253999999998</c:v>
                </c:pt>
                <c:pt idx="5010">
                  <c:v>258.81042000000002</c:v>
                </c:pt>
                <c:pt idx="5011">
                  <c:v>255.51832999999999</c:v>
                </c:pt>
                <c:pt idx="5012">
                  <c:v>252.22623999999999</c:v>
                </c:pt>
                <c:pt idx="5013">
                  <c:v>248.93414000000001</c:v>
                </c:pt>
                <c:pt idx="5014">
                  <c:v>245.64205999999999</c:v>
                </c:pt>
                <c:pt idx="5015">
                  <c:v>242.34998999999999</c:v>
                </c:pt>
                <c:pt idx="5016">
                  <c:v>239.05792</c:v>
                </c:pt>
                <c:pt idx="5017">
                  <c:v>235.76585</c:v>
                </c:pt>
                <c:pt idx="5018">
                  <c:v>232.47379000000001</c:v>
                </c:pt>
                <c:pt idx="5019">
                  <c:v>229.18172000000001</c:v>
                </c:pt>
                <c:pt idx="5020">
                  <c:v>225.88971000000001</c:v>
                </c:pt>
                <c:pt idx="5021">
                  <c:v>222.59764000000001</c:v>
                </c:pt>
                <c:pt idx="5022">
                  <c:v>219.30562</c:v>
                </c:pt>
                <c:pt idx="5023">
                  <c:v>216.01361</c:v>
                </c:pt>
                <c:pt idx="5024">
                  <c:v>212.72158999999999</c:v>
                </c:pt>
                <c:pt idx="5025">
                  <c:v>209.42959999999999</c:v>
                </c:pt>
                <c:pt idx="5026">
                  <c:v>206.13758999999999</c:v>
                </c:pt>
                <c:pt idx="5027">
                  <c:v>202.84560999999999</c:v>
                </c:pt>
                <c:pt idx="5028">
                  <c:v>199.55365</c:v>
                </c:pt>
                <c:pt idx="5029">
                  <c:v>196.26168999999999</c:v>
                </c:pt>
                <c:pt idx="5030">
                  <c:v>192.96974</c:v>
                </c:pt>
                <c:pt idx="5031">
                  <c:v>189.67779999999999</c:v>
                </c:pt>
                <c:pt idx="5032">
                  <c:v>186.38585</c:v>
                </c:pt>
                <c:pt idx="5033">
                  <c:v>183.09393</c:v>
                </c:pt>
                <c:pt idx="5034">
                  <c:v>179.80203</c:v>
                </c:pt>
                <c:pt idx="5035">
                  <c:v>176.51016000000001</c:v>
                </c:pt>
                <c:pt idx="5036">
                  <c:v>173.21829</c:v>
                </c:pt>
                <c:pt idx="5037">
                  <c:v>169.92644000000001</c:v>
                </c:pt>
                <c:pt idx="5038">
                  <c:v>166.63461000000001</c:v>
                </c:pt>
                <c:pt idx="5039">
                  <c:v>163.34279000000001</c:v>
                </c:pt>
                <c:pt idx="5040">
                  <c:v>160.05103</c:v>
                </c:pt>
                <c:pt idx="5041">
                  <c:v>156.75925000000001</c:v>
                </c:pt>
                <c:pt idx="5042">
                  <c:v>153.46747999999999</c:v>
                </c:pt>
                <c:pt idx="5043">
                  <c:v>150.17574999999999</c:v>
                </c:pt>
                <c:pt idx="5044">
                  <c:v>146.88403</c:v>
                </c:pt>
                <c:pt idx="5045">
                  <c:v>143.59236000000001</c:v>
                </c:pt>
                <c:pt idx="5046">
                  <c:v>140.30074999999999</c:v>
                </c:pt>
                <c:pt idx="5047">
                  <c:v>137.00912</c:v>
                </c:pt>
                <c:pt idx="5048">
                  <c:v>133.71753000000001</c:v>
                </c:pt>
                <c:pt idx="5049">
                  <c:v>130.42598000000001</c:v>
                </c:pt>
                <c:pt idx="5050">
                  <c:v>127.13448</c:v>
                </c:pt>
                <c:pt idx="5051">
                  <c:v>123.843056</c:v>
                </c:pt>
                <c:pt idx="5052">
                  <c:v>120.55164000000001</c:v>
                </c:pt>
                <c:pt idx="5053">
                  <c:v>117.26026</c:v>
                </c:pt>
                <c:pt idx="5054">
                  <c:v>113.96894</c:v>
                </c:pt>
                <c:pt idx="5055">
                  <c:v>110.67767000000001</c:v>
                </c:pt>
                <c:pt idx="5056">
                  <c:v>107.38648999999999</c:v>
                </c:pt>
                <c:pt idx="5057">
                  <c:v>104.0954</c:v>
                </c:pt>
                <c:pt idx="5058">
                  <c:v>100.80436</c:v>
                </c:pt>
                <c:pt idx="5059">
                  <c:v>97.513400000000004</c:v>
                </c:pt>
                <c:pt idx="5060">
                  <c:v>94.222520000000003</c:v>
                </c:pt>
                <c:pt idx="5061">
                  <c:v>90.931749999999994</c:v>
                </c:pt>
                <c:pt idx="5062">
                  <c:v>87.641139999999993</c:v>
                </c:pt>
                <c:pt idx="5063">
                  <c:v>84.350629999999995</c:v>
                </c:pt>
                <c:pt idx="5064">
                  <c:v>81.060280000000006</c:v>
                </c:pt>
                <c:pt idx="5065">
                  <c:v>77.770049999999998</c:v>
                </c:pt>
                <c:pt idx="5066">
                  <c:v>74.480034000000003</c:v>
                </c:pt>
                <c:pt idx="5067">
                  <c:v>71.190200000000004</c:v>
                </c:pt>
                <c:pt idx="5068">
                  <c:v>67.900634999999994</c:v>
                </c:pt>
                <c:pt idx="5069">
                  <c:v>64.611350000000002</c:v>
                </c:pt>
                <c:pt idx="5070">
                  <c:v>61.322432999999997</c:v>
                </c:pt>
                <c:pt idx="5071">
                  <c:v>58.033816999999999</c:v>
                </c:pt>
                <c:pt idx="5072">
                  <c:v>54.74568</c:v>
                </c:pt>
                <c:pt idx="5073">
                  <c:v>51.458046000000003</c:v>
                </c:pt>
                <c:pt idx="5074">
                  <c:v>48.171080000000003</c:v>
                </c:pt>
                <c:pt idx="5075">
                  <c:v>44.884945000000002</c:v>
                </c:pt>
                <c:pt idx="5076">
                  <c:v>41.599696999999999</c:v>
                </c:pt>
                <c:pt idx="5077">
                  <c:v>38.3157</c:v>
                </c:pt>
                <c:pt idx="5078">
                  <c:v>35.033225999999999</c:v>
                </c:pt>
                <c:pt idx="5079">
                  <c:v>31.752825000000001</c:v>
                </c:pt>
                <c:pt idx="5080">
                  <c:v>28.47523</c:v>
                </c:pt>
                <c:pt idx="5081">
                  <c:v>25.201391000000001</c:v>
                </c:pt>
                <c:pt idx="5082">
                  <c:v>21.933078999999999</c:v>
                </c:pt>
                <c:pt idx="5083">
                  <c:v>18.673165999999998</c:v>
                </c:pt>
                <c:pt idx="5084">
                  <c:v>15.427056</c:v>
                </c:pt>
                <c:pt idx="5085">
                  <c:v>12.205685000000001</c:v>
                </c:pt>
                <c:pt idx="5086">
                  <c:v>9.0356400000000008</c:v>
                </c:pt>
                <c:pt idx="5087">
                  <c:v>5.9987453999999998</c:v>
                </c:pt>
                <c:pt idx="5088">
                  <c:v>3.4649785</c:v>
                </c:pt>
                <c:pt idx="5089">
                  <c:v>3.1153886000000002</c:v>
                </c:pt>
                <c:pt idx="5090">
                  <c:v>5.3929270000000002</c:v>
                </c:pt>
                <c:pt idx="5091">
                  <c:v>8.3749120000000001</c:v>
                </c:pt>
                <c:pt idx="5092">
                  <c:v>11.527082999999999</c:v>
                </c:pt>
                <c:pt idx="5093">
                  <c:v>14.740644</c:v>
                </c:pt>
                <c:pt idx="5094">
                  <c:v>17.982714000000001</c:v>
                </c:pt>
                <c:pt idx="5095">
                  <c:v>21.240269999999999</c:v>
                </c:pt>
                <c:pt idx="5096">
                  <c:v>24.507093000000001</c:v>
                </c:pt>
                <c:pt idx="5097">
                  <c:v>27.779959999999999</c:v>
                </c:pt>
                <c:pt idx="5098">
                  <c:v>31.056910999999999</c:v>
                </c:pt>
                <c:pt idx="5099">
                  <c:v>34.336829999999999</c:v>
                </c:pt>
                <c:pt idx="5100">
                  <c:v>297.54059999999998</c:v>
                </c:pt>
                <c:pt idx="5101">
                  <c:v>294.24844000000002</c:v>
                </c:pt>
                <c:pt idx="5102">
                  <c:v>290.9563</c:v>
                </c:pt>
                <c:pt idx="5103">
                  <c:v>287.66415000000001</c:v>
                </c:pt>
                <c:pt idx="5104">
                  <c:v>284.37200000000001</c:v>
                </c:pt>
                <c:pt idx="5105">
                  <c:v>281.07990000000001</c:v>
                </c:pt>
                <c:pt idx="5106">
                  <c:v>277.78771999999998</c:v>
                </c:pt>
                <c:pt idx="5107">
                  <c:v>274.49560000000002</c:v>
                </c:pt>
                <c:pt idx="5108">
                  <c:v>271.20350000000002</c:v>
                </c:pt>
                <c:pt idx="5109">
                  <c:v>267.91138000000001</c:v>
                </c:pt>
                <c:pt idx="5110">
                  <c:v>264.61926</c:v>
                </c:pt>
                <c:pt idx="5111">
                  <c:v>261.32715000000002</c:v>
                </c:pt>
                <c:pt idx="5112">
                  <c:v>258.03503000000001</c:v>
                </c:pt>
                <c:pt idx="5113">
                  <c:v>254.74295000000001</c:v>
                </c:pt>
                <c:pt idx="5114">
                  <c:v>251.45087000000001</c:v>
                </c:pt>
                <c:pt idx="5115">
                  <c:v>248.15877</c:v>
                </c:pt>
                <c:pt idx="5116">
                  <c:v>244.86670000000001</c:v>
                </c:pt>
                <c:pt idx="5117">
                  <c:v>241.57462000000001</c:v>
                </c:pt>
                <c:pt idx="5118">
                  <c:v>238.28254999999999</c:v>
                </c:pt>
                <c:pt idx="5119">
                  <c:v>234.99046000000001</c:v>
                </c:pt>
                <c:pt idx="5120">
                  <c:v>231.69844000000001</c:v>
                </c:pt>
                <c:pt idx="5121">
                  <c:v>228.40636000000001</c:v>
                </c:pt>
                <c:pt idx="5122">
                  <c:v>225.11431999999999</c:v>
                </c:pt>
                <c:pt idx="5123">
                  <c:v>221.82230000000001</c:v>
                </c:pt>
                <c:pt idx="5124">
                  <c:v>218.53026</c:v>
                </c:pt>
                <c:pt idx="5125">
                  <c:v>215.23824999999999</c:v>
                </c:pt>
                <c:pt idx="5126">
                  <c:v>211.94623999999999</c:v>
                </c:pt>
                <c:pt idx="5127">
                  <c:v>208.65423999999999</c:v>
                </c:pt>
                <c:pt idx="5128">
                  <c:v>205.36224000000001</c:v>
                </c:pt>
                <c:pt idx="5129">
                  <c:v>202.07026999999999</c:v>
                </c:pt>
                <c:pt idx="5130">
                  <c:v>198.7783</c:v>
                </c:pt>
                <c:pt idx="5131">
                  <c:v>195.48634000000001</c:v>
                </c:pt>
                <c:pt idx="5132">
                  <c:v>192.19438</c:v>
                </c:pt>
                <c:pt idx="5133">
                  <c:v>188.90244000000001</c:v>
                </c:pt>
                <c:pt idx="5134">
                  <c:v>185.6105</c:v>
                </c:pt>
                <c:pt idx="5135">
                  <c:v>182.3186</c:v>
                </c:pt>
                <c:pt idx="5136">
                  <c:v>179.02672000000001</c:v>
                </c:pt>
                <c:pt idx="5137">
                  <c:v>175.73482999999999</c:v>
                </c:pt>
                <c:pt idx="5138">
                  <c:v>172.44298000000001</c:v>
                </c:pt>
                <c:pt idx="5139">
                  <c:v>169.15110999999999</c:v>
                </c:pt>
                <c:pt idx="5140">
                  <c:v>165.85930999999999</c:v>
                </c:pt>
                <c:pt idx="5141">
                  <c:v>162.5675</c:v>
                </c:pt>
                <c:pt idx="5142">
                  <c:v>159.27571</c:v>
                </c:pt>
                <c:pt idx="5143">
                  <c:v>155.98392999999999</c:v>
                </c:pt>
                <c:pt idx="5144">
                  <c:v>152.69217</c:v>
                </c:pt>
                <c:pt idx="5145">
                  <c:v>149.40045000000001</c:v>
                </c:pt>
                <c:pt idx="5146">
                  <c:v>146.1088</c:v>
                </c:pt>
                <c:pt idx="5147">
                  <c:v>142.81711000000001</c:v>
                </c:pt>
                <c:pt idx="5148">
                  <c:v>139.52545000000001</c:v>
                </c:pt>
                <c:pt idx="5149">
                  <c:v>136.23383999999999</c:v>
                </c:pt>
                <c:pt idx="5150">
                  <c:v>132.94228000000001</c:v>
                </c:pt>
                <c:pt idx="5151">
                  <c:v>129.65076999999999</c:v>
                </c:pt>
                <c:pt idx="5152">
                  <c:v>126.35928</c:v>
                </c:pt>
                <c:pt idx="5153">
                  <c:v>123.06782</c:v>
                </c:pt>
                <c:pt idx="5154">
                  <c:v>119.776405</c:v>
                </c:pt>
                <c:pt idx="5155">
                  <c:v>116.48504</c:v>
                </c:pt>
                <c:pt idx="5156">
                  <c:v>113.19374000000001</c:v>
                </c:pt>
                <c:pt idx="5157">
                  <c:v>109.90254</c:v>
                </c:pt>
                <c:pt idx="5158">
                  <c:v>106.611374</c:v>
                </c:pt>
                <c:pt idx="5159">
                  <c:v>103.32026</c:v>
                </c:pt>
                <c:pt idx="5160">
                  <c:v>100.02922</c:v>
                </c:pt>
                <c:pt idx="5161">
                  <c:v>96.73827</c:v>
                </c:pt>
                <c:pt idx="5162">
                  <c:v>93.447469999999996</c:v>
                </c:pt>
                <c:pt idx="5163">
                  <c:v>90.156739999999999</c:v>
                </c:pt>
                <c:pt idx="5164">
                  <c:v>86.866140000000001</c:v>
                </c:pt>
                <c:pt idx="5165">
                  <c:v>83.575640000000007</c:v>
                </c:pt>
                <c:pt idx="5166">
                  <c:v>80.285309999999996</c:v>
                </c:pt>
                <c:pt idx="5167">
                  <c:v>76.99512</c:v>
                </c:pt>
                <c:pt idx="5168">
                  <c:v>73.705150000000003</c:v>
                </c:pt>
                <c:pt idx="5169">
                  <c:v>70.415400000000005</c:v>
                </c:pt>
                <c:pt idx="5170">
                  <c:v>67.12594</c:v>
                </c:pt>
                <c:pt idx="5171">
                  <c:v>63.836697000000001</c:v>
                </c:pt>
                <c:pt idx="5172">
                  <c:v>60.547820000000002</c:v>
                </c:pt>
                <c:pt idx="5173">
                  <c:v>57.259304</c:v>
                </c:pt>
                <c:pt idx="5174">
                  <c:v>53.971283</c:v>
                </c:pt>
                <c:pt idx="5175">
                  <c:v>50.683864999999997</c:v>
                </c:pt>
                <c:pt idx="5176">
                  <c:v>47.397038000000002</c:v>
                </c:pt>
                <c:pt idx="5177">
                  <c:v>44.111065000000004</c:v>
                </c:pt>
                <c:pt idx="5178">
                  <c:v>40.826079999999997</c:v>
                </c:pt>
                <c:pt idx="5179">
                  <c:v>37.542409999999997</c:v>
                </c:pt>
                <c:pt idx="5180">
                  <c:v>34.260460000000002</c:v>
                </c:pt>
                <c:pt idx="5181">
                  <c:v>30.980633000000001</c:v>
                </c:pt>
                <c:pt idx="5182">
                  <c:v>27.703762000000001</c:v>
                </c:pt>
                <c:pt idx="5183">
                  <c:v>24.431010000000001</c:v>
                </c:pt>
                <c:pt idx="5184">
                  <c:v>21.164358</c:v>
                </c:pt>
                <c:pt idx="5185">
                  <c:v>17.907074000000001</c:v>
                </c:pt>
                <c:pt idx="5186">
                  <c:v>14.665481</c:v>
                </c:pt>
                <c:pt idx="5187">
                  <c:v>11.452819</c:v>
                </c:pt>
                <c:pt idx="5188">
                  <c:v>8.3028399999999998</c:v>
                </c:pt>
                <c:pt idx="5189">
                  <c:v>5.32782</c:v>
                </c:pt>
                <c:pt idx="5190">
                  <c:v>3.0842545000000001</c:v>
                </c:pt>
                <c:pt idx="5191">
                  <c:v>3.5096693000000001</c:v>
                </c:pt>
                <c:pt idx="5192">
                  <c:v>6.0664014999999996</c:v>
                </c:pt>
                <c:pt idx="5193">
                  <c:v>9.108409</c:v>
                </c:pt>
                <c:pt idx="5194">
                  <c:v>12.280206</c:v>
                </c:pt>
                <c:pt idx="5195">
                  <c:v>15.502359999999999</c:v>
                </c:pt>
                <c:pt idx="5196">
                  <c:v>18.748881999999998</c:v>
                </c:pt>
                <c:pt idx="5197">
                  <c:v>22.009039000000001</c:v>
                </c:pt>
                <c:pt idx="5198">
                  <c:v>25.277505999999999</c:v>
                </c:pt>
                <c:pt idx="5199">
                  <c:v>28.551480000000002</c:v>
                </c:pt>
                <c:pt idx="5200">
                  <c:v>303.34951999999998</c:v>
                </c:pt>
                <c:pt idx="5201">
                  <c:v>300.05736999999999</c:v>
                </c:pt>
                <c:pt idx="5202">
                  <c:v>296.76522999999997</c:v>
                </c:pt>
                <c:pt idx="5203">
                  <c:v>293.47307999999998</c:v>
                </c:pt>
                <c:pt idx="5204">
                  <c:v>290.18094000000002</c:v>
                </c:pt>
                <c:pt idx="5205">
                  <c:v>286.8888</c:v>
                </c:pt>
                <c:pt idx="5206">
                  <c:v>283.59665000000001</c:v>
                </c:pt>
                <c:pt idx="5207">
                  <c:v>280.30450000000002</c:v>
                </c:pt>
                <c:pt idx="5208">
                  <c:v>277.01240000000001</c:v>
                </c:pt>
                <c:pt idx="5209">
                  <c:v>273.72028</c:v>
                </c:pt>
                <c:pt idx="5210">
                  <c:v>270.42813000000001</c:v>
                </c:pt>
                <c:pt idx="5211">
                  <c:v>267.13601999999997</c:v>
                </c:pt>
                <c:pt idx="5212">
                  <c:v>263.84390000000002</c:v>
                </c:pt>
                <c:pt idx="5213">
                  <c:v>260.55180000000001</c:v>
                </c:pt>
                <c:pt idx="5214">
                  <c:v>257.25970000000001</c:v>
                </c:pt>
                <c:pt idx="5215">
                  <c:v>253.9676</c:v>
                </c:pt>
                <c:pt idx="5216">
                  <c:v>250.67552000000001</c:v>
                </c:pt>
                <c:pt idx="5217">
                  <c:v>247.38344000000001</c:v>
                </c:pt>
                <c:pt idx="5218">
                  <c:v>244.09134</c:v>
                </c:pt>
                <c:pt idx="5219">
                  <c:v>240.79926</c:v>
                </c:pt>
                <c:pt idx="5220">
                  <c:v>237.50721999999999</c:v>
                </c:pt>
                <c:pt idx="5221">
                  <c:v>234.21512999999999</c:v>
                </c:pt>
                <c:pt idx="5222">
                  <c:v>230.92307</c:v>
                </c:pt>
                <c:pt idx="5223">
                  <c:v>227.63104000000001</c:v>
                </c:pt>
                <c:pt idx="5224">
                  <c:v>224.33899</c:v>
                </c:pt>
                <c:pt idx="5225">
                  <c:v>221.04695000000001</c:v>
                </c:pt>
                <c:pt idx="5226">
                  <c:v>217.75493</c:v>
                </c:pt>
                <c:pt idx="5227">
                  <c:v>214.46292</c:v>
                </c:pt>
                <c:pt idx="5228">
                  <c:v>211.17090999999999</c:v>
                </c:pt>
                <c:pt idx="5229">
                  <c:v>207.87891999999999</c:v>
                </c:pt>
                <c:pt idx="5230">
                  <c:v>204.58693</c:v>
                </c:pt>
                <c:pt idx="5231">
                  <c:v>201.29495</c:v>
                </c:pt>
                <c:pt idx="5232">
                  <c:v>198.00298000000001</c:v>
                </c:pt>
                <c:pt idx="5233">
                  <c:v>194.71100000000001</c:v>
                </c:pt>
                <c:pt idx="5234">
                  <c:v>191.41907</c:v>
                </c:pt>
                <c:pt idx="5235">
                  <c:v>188.12711999999999</c:v>
                </c:pt>
                <c:pt idx="5236">
                  <c:v>184.83519999999999</c:v>
                </c:pt>
                <c:pt idx="5237">
                  <c:v>181.54329999999999</c:v>
                </c:pt>
                <c:pt idx="5238">
                  <c:v>178.25142</c:v>
                </c:pt>
                <c:pt idx="5239">
                  <c:v>174.95953</c:v>
                </c:pt>
                <c:pt idx="5240">
                  <c:v>171.66771</c:v>
                </c:pt>
                <c:pt idx="5241">
                  <c:v>168.37586999999999</c:v>
                </c:pt>
                <c:pt idx="5242">
                  <c:v>165.08403000000001</c:v>
                </c:pt>
                <c:pt idx="5243">
                  <c:v>161.79220000000001</c:v>
                </c:pt>
                <c:pt idx="5244">
                  <c:v>158.50040999999999</c:v>
                </c:pt>
                <c:pt idx="5245">
                  <c:v>155.20865000000001</c:v>
                </c:pt>
                <c:pt idx="5246">
                  <c:v>151.91695000000001</c:v>
                </c:pt>
                <c:pt idx="5247">
                  <c:v>148.62521000000001</c:v>
                </c:pt>
                <c:pt idx="5248">
                  <c:v>145.33350999999999</c:v>
                </c:pt>
                <c:pt idx="5249">
                  <c:v>142.04184000000001</c:v>
                </c:pt>
                <c:pt idx="5250">
                  <c:v>138.75021000000001</c:v>
                </c:pt>
                <c:pt idx="5251">
                  <c:v>135.45865000000001</c:v>
                </c:pt>
                <c:pt idx="5252">
                  <c:v>132.1671</c:v>
                </c:pt>
                <c:pt idx="5253">
                  <c:v>128.87555</c:v>
                </c:pt>
                <c:pt idx="5254">
                  <c:v>125.58405999999999</c:v>
                </c:pt>
                <c:pt idx="5255">
                  <c:v>122.29259999999999</c:v>
                </c:pt>
                <c:pt idx="5256">
                  <c:v>119.00122</c:v>
                </c:pt>
                <c:pt idx="5257">
                  <c:v>115.70990999999999</c:v>
                </c:pt>
                <c:pt idx="5258">
                  <c:v>112.41862999999999</c:v>
                </c:pt>
                <c:pt idx="5259">
                  <c:v>109.127396</c:v>
                </c:pt>
                <c:pt idx="5260">
                  <c:v>105.83623</c:v>
                </c:pt>
                <c:pt idx="5261">
                  <c:v>102.54513</c:v>
                </c:pt>
                <c:pt idx="5262">
                  <c:v>99.254165999999998</c:v>
                </c:pt>
                <c:pt idx="5263">
                  <c:v>95.963250000000002</c:v>
                </c:pt>
                <c:pt idx="5264">
                  <c:v>92.672454999999999</c:v>
                </c:pt>
                <c:pt idx="5265">
                  <c:v>89.381720000000001</c:v>
                </c:pt>
                <c:pt idx="5266">
                  <c:v>86.091139999999996</c:v>
                </c:pt>
                <c:pt idx="5267">
                  <c:v>82.800669999999997</c:v>
                </c:pt>
                <c:pt idx="5268">
                  <c:v>79.510375999999994</c:v>
                </c:pt>
                <c:pt idx="5269">
                  <c:v>76.220259999999996</c:v>
                </c:pt>
                <c:pt idx="5270">
                  <c:v>72.93038</c:v>
                </c:pt>
                <c:pt idx="5271">
                  <c:v>69.640656000000007</c:v>
                </c:pt>
                <c:pt idx="5272">
                  <c:v>66.351219999999998</c:v>
                </c:pt>
                <c:pt idx="5273">
                  <c:v>63.062049999999999</c:v>
                </c:pt>
                <c:pt idx="5274">
                  <c:v>59.773260000000001</c:v>
                </c:pt>
                <c:pt idx="5275">
                  <c:v>56.484920000000002</c:v>
                </c:pt>
                <c:pt idx="5276">
                  <c:v>53.19699</c:v>
                </c:pt>
                <c:pt idx="5277">
                  <c:v>49.909675999999997</c:v>
                </c:pt>
                <c:pt idx="5278">
                  <c:v>46.623027999999998</c:v>
                </c:pt>
                <c:pt idx="5279">
                  <c:v>43.337273000000003</c:v>
                </c:pt>
                <c:pt idx="5280">
                  <c:v>40.052653999999997</c:v>
                </c:pt>
                <c:pt idx="5281">
                  <c:v>36.76934</c:v>
                </c:pt>
                <c:pt idx="5282">
                  <c:v>33.487785000000002</c:v>
                </c:pt>
                <c:pt idx="5283">
                  <c:v>30.208542000000001</c:v>
                </c:pt>
                <c:pt idx="5284">
                  <c:v>26.932521999999999</c:v>
                </c:pt>
                <c:pt idx="5285">
                  <c:v>23.660988</c:v>
                </c:pt>
                <c:pt idx="5286">
                  <c:v>20.396180000000001</c:v>
                </c:pt>
                <c:pt idx="5287">
                  <c:v>17.141855</c:v>
                </c:pt>
                <c:pt idx="5288">
                  <c:v>13.905468000000001</c:v>
                </c:pt>
                <c:pt idx="5289">
                  <c:v>10.703238499999999</c:v>
                </c:pt>
                <c:pt idx="5290">
                  <c:v>7.578589</c:v>
                </c:pt>
                <c:pt idx="5291">
                  <c:v>4.6893089999999997</c:v>
                </c:pt>
                <c:pt idx="5292">
                  <c:v>2.8673706000000001</c:v>
                </c:pt>
                <c:pt idx="5293">
                  <c:v>4.0165220000000001</c:v>
                </c:pt>
                <c:pt idx="5294">
                  <c:v>6.7617700000000003</c:v>
                </c:pt>
                <c:pt idx="5295">
                  <c:v>9.8483309999999999</c:v>
                </c:pt>
                <c:pt idx="5296">
                  <c:v>13.035943</c:v>
                </c:pt>
                <c:pt idx="5297">
                  <c:v>16.265343000000001</c:v>
                </c:pt>
                <c:pt idx="5298">
                  <c:v>19.515754999999999</c:v>
                </c:pt>
                <c:pt idx="5299">
                  <c:v>22.778229</c:v>
                </c:pt>
                <c:pt idx="5300">
                  <c:v>309.15845000000002</c:v>
                </c:pt>
                <c:pt idx="5301">
                  <c:v>305.86630000000002</c:v>
                </c:pt>
                <c:pt idx="5302">
                  <c:v>302.57413000000003</c:v>
                </c:pt>
                <c:pt idx="5303">
                  <c:v>299.28197999999998</c:v>
                </c:pt>
                <c:pt idx="5304">
                  <c:v>295.98984000000002</c:v>
                </c:pt>
                <c:pt idx="5305">
                  <c:v>292.69765999999998</c:v>
                </c:pt>
                <c:pt idx="5306">
                  <c:v>289.40552000000002</c:v>
                </c:pt>
                <c:pt idx="5307">
                  <c:v>286.11336999999997</c:v>
                </c:pt>
                <c:pt idx="5308">
                  <c:v>282.82126</c:v>
                </c:pt>
                <c:pt idx="5309">
                  <c:v>279.52910000000003</c:v>
                </c:pt>
                <c:pt idx="5310">
                  <c:v>276.23700000000002</c:v>
                </c:pt>
                <c:pt idx="5311">
                  <c:v>272.94490000000002</c:v>
                </c:pt>
                <c:pt idx="5312">
                  <c:v>269.65276999999998</c:v>
                </c:pt>
                <c:pt idx="5313">
                  <c:v>266.36066</c:v>
                </c:pt>
                <c:pt idx="5314">
                  <c:v>263.06853999999998</c:v>
                </c:pt>
                <c:pt idx="5315">
                  <c:v>259.77643</c:v>
                </c:pt>
                <c:pt idx="5316">
                  <c:v>256.48430000000002</c:v>
                </c:pt>
                <c:pt idx="5317">
                  <c:v>253.19223</c:v>
                </c:pt>
                <c:pt idx="5318">
                  <c:v>249.90012999999999</c:v>
                </c:pt>
                <c:pt idx="5319">
                  <c:v>246.60803000000001</c:v>
                </c:pt>
                <c:pt idx="5320">
                  <c:v>243.316</c:v>
                </c:pt>
                <c:pt idx="5321">
                  <c:v>240.02387999999999</c:v>
                </c:pt>
                <c:pt idx="5322">
                  <c:v>236.73183</c:v>
                </c:pt>
                <c:pt idx="5323">
                  <c:v>233.43977000000001</c:v>
                </c:pt>
                <c:pt idx="5324">
                  <c:v>230.14769999999999</c:v>
                </c:pt>
                <c:pt idx="5325">
                  <c:v>226.85567</c:v>
                </c:pt>
                <c:pt idx="5326">
                  <c:v>223.56362999999999</c:v>
                </c:pt>
                <c:pt idx="5327">
                  <c:v>220.27160000000001</c:v>
                </c:pt>
                <c:pt idx="5328">
                  <c:v>216.97958</c:v>
                </c:pt>
                <c:pt idx="5329">
                  <c:v>213.68758</c:v>
                </c:pt>
                <c:pt idx="5330">
                  <c:v>210.39556999999999</c:v>
                </c:pt>
                <c:pt idx="5331">
                  <c:v>207.10357999999999</c:v>
                </c:pt>
                <c:pt idx="5332">
                  <c:v>203.81156999999999</c:v>
                </c:pt>
                <c:pt idx="5333">
                  <c:v>200.51957999999999</c:v>
                </c:pt>
                <c:pt idx="5334">
                  <c:v>197.22762</c:v>
                </c:pt>
                <c:pt idx="5335">
                  <c:v>193.93566999999999</c:v>
                </c:pt>
                <c:pt idx="5336">
                  <c:v>190.64372</c:v>
                </c:pt>
                <c:pt idx="5337">
                  <c:v>187.35178999999999</c:v>
                </c:pt>
                <c:pt idx="5338">
                  <c:v>184.05989</c:v>
                </c:pt>
                <c:pt idx="5339">
                  <c:v>180.76796999999999</c:v>
                </c:pt>
                <c:pt idx="5340">
                  <c:v>177.47612000000001</c:v>
                </c:pt>
                <c:pt idx="5341">
                  <c:v>174.18424999999999</c:v>
                </c:pt>
                <c:pt idx="5342">
                  <c:v>170.89238</c:v>
                </c:pt>
                <c:pt idx="5343">
                  <c:v>167.60051999999999</c:v>
                </c:pt>
                <c:pt idx="5344">
                  <c:v>164.30869000000001</c:v>
                </c:pt>
                <c:pt idx="5345">
                  <c:v>161.01688999999999</c:v>
                </c:pt>
                <c:pt idx="5346">
                  <c:v>157.72514000000001</c:v>
                </c:pt>
                <c:pt idx="5347">
                  <c:v>154.43338</c:v>
                </c:pt>
                <c:pt idx="5348">
                  <c:v>151.14162999999999</c:v>
                </c:pt>
                <c:pt idx="5349">
                  <c:v>147.84990999999999</c:v>
                </c:pt>
                <c:pt idx="5350">
                  <c:v>144.55823000000001</c:v>
                </c:pt>
                <c:pt idx="5351">
                  <c:v>141.26660000000001</c:v>
                </c:pt>
                <c:pt idx="5352">
                  <c:v>137.97498999999999</c:v>
                </c:pt>
                <c:pt idx="5353">
                  <c:v>134.68340000000001</c:v>
                </c:pt>
                <c:pt idx="5354">
                  <c:v>131.39182</c:v>
                </c:pt>
                <c:pt idx="5355">
                  <c:v>128.1003</c:v>
                </c:pt>
                <c:pt idx="5356">
                  <c:v>124.80882</c:v>
                </c:pt>
                <c:pt idx="5357">
                  <c:v>121.517426</c:v>
                </c:pt>
                <c:pt idx="5358">
                  <c:v>118.22605</c:v>
                </c:pt>
                <c:pt idx="5359">
                  <c:v>114.93471</c:v>
                </c:pt>
                <c:pt idx="5360">
                  <c:v>111.64342499999999</c:v>
                </c:pt>
                <c:pt idx="5361">
                  <c:v>108.3522</c:v>
                </c:pt>
                <c:pt idx="5362">
                  <c:v>105.0611</c:v>
                </c:pt>
                <c:pt idx="5363">
                  <c:v>101.77003499999999</c:v>
                </c:pt>
                <c:pt idx="5364">
                  <c:v>98.479069999999993</c:v>
                </c:pt>
                <c:pt idx="5365">
                  <c:v>95.188149999999993</c:v>
                </c:pt>
                <c:pt idx="5366">
                  <c:v>91.897369999999995</c:v>
                </c:pt>
                <c:pt idx="5367">
                  <c:v>88.606660000000005</c:v>
                </c:pt>
                <c:pt idx="5368">
                  <c:v>85.316109999999995</c:v>
                </c:pt>
                <c:pt idx="5369">
                  <c:v>82.025700000000001</c:v>
                </c:pt>
                <c:pt idx="5370">
                  <c:v>78.735500000000002</c:v>
                </c:pt>
                <c:pt idx="5371">
                  <c:v>75.445400000000006</c:v>
                </c:pt>
                <c:pt idx="5372">
                  <c:v>72.155524999999997</c:v>
                </c:pt>
                <c:pt idx="5373">
                  <c:v>68.865849999999995</c:v>
                </c:pt>
                <c:pt idx="5374">
                  <c:v>65.576485000000005</c:v>
                </c:pt>
                <c:pt idx="5375">
                  <c:v>62.287467999999997</c:v>
                </c:pt>
                <c:pt idx="5376">
                  <c:v>58.998736999999998</c:v>
                </c:pt>
                <c:pt idx="5377">
                  <c:v>55.710459999999998</c:v>
                </c:pt>
                <c:pt idx="5378">
                  <c:v>52.422657000000001</c:v>
                </c:pt>
                <c:pt idx="5379">
                  <c:v>49.135494000000001</c:v>
                </c:pt>
                <c:pt idx="5380">
                  <c:v>45.849125000000001</c:v>
                </c:pt>
                <c:pt idx="5381">
                  <c:v>42.563602000000003</c:v>
                </c:pt>
                <c:pt idx="5382">
                  <c:v>39.279212999999999</c:v>
                </c:pt>
                <c:pt idx="5383">
                  <c:v>35.996243</c:v>
                </c:pt>
                <c:pt idx="5384">
                  <c:v>32.715179999999997</c:v>
                </c:pt>
                <c:pt idx="5385">
                  <c:v>29.436598</c:v>
                </c:pt>
                <c:pt idx="5386">
                  <c:v>26.161497000000001</c:v>
                </c:pt>
                <c:pt idx="5387">
                  <c:v>22.891302</c:v>
                </c:pt>
                <c:pt idx="5388">
                  <c:v>19.628536</c:v>
                </c:pt>
                <c:pt idx="5389">
                  <c:v>16.377596</c:v>
                </c:pt>
                <c:pt idx="5390">
                  <c:v>13.147256</c:v>
                </c:pt>
                <c:pt idx="5391">
                  <c:v>9.9576399999999996</c:v>
                </c:pt>
                <c:pt idx="5392">
                  <c:v>6.8655460000000001</c:v>
                </c:pt>
                <c:pt idx="5393">
                  <c:v>4.0982079999999996</c:v>
                </c:pt>
                <c:pt idx="5394">
                  <c:v>2.8519000000000001</c:v>
                </c:pt>
                <c:pt idx="5395">
                  <c:v>4.5989155999999998</c:v>
                </c:pt>
                <c:pt idx="5396">
                  <c:v>7.4729609999999997</c:v>
                </c:pt>
                <c:pt idx="5397">
                  <c:v>10.593362000000001</c:v>
                </c:pt>
                <c:pt idx="5398">
                  <c:v>13.793894999999999</c:v>
                </c:pt>
                <c:pt idx="5399">
                  <c:v>17.02948</c:v>
                </c:pt>
                <c:pt idx="5400">
                  <c:v>314.9674</c:v>
                </c:pt>
                <c:pt idx="5401">
                  <c:v>311.67525999999998</c:v>
                </c:pt>
                <c:pt idx="5402">
                  <c:v>308.38310000000001</c:v>
                </c:pt>
                <c:pt idx="5403">
                  <c:v>305.09093999999999</c:v>
                </c:pt>
                <c:pt idx="5404">
                  <c:v>301.79880000000003</c:v>
                </c:pt>
                <c:pt idx="5405">
                  <c:v>298.50662</c:v>
                </c:pt>
                <c:pt idx="5406">
                  <c:v>295.21445</c:v>
                </c:pt>
                <c:pt idx="5407">
                  <c:v>291.92232999999999</c:v>
                </c:pt>
                <c:pt idx="5408">
                  <c:v>288.63015999999999</c:v>
                </c:pt>
                <c:pt idx="5409">
                  <c:v>285.33803999999998</c:v>
                </c:pt>
                <c:pt idx="5410">
                  <c:v>282.04590000000002</c:v>
                </c:pt>
                <c:pt idx="5411">
                  <c:v>278.75378000000001</c:v>
                </c:pt>
                <c:pt idx="5412">
                  <c:v>275.46163999999999</c:v>
                </c:pt>
                <c:pt idx="5413">
                  <c:v>272.16953000000001</c:v>
                </c:pt>
                <c:pt idx="5414">
                  <c:v>268.87740000000002</c:v>
                </c:pt>
                <c:pt idx="5415">
                  <c:v>265.58530000000002</c:v>
                </c:pt>
                <c:pt idx="5416">
                  <c:v>262.29318000000001</c:v>
                </c:pt>
                <c:pt idx="5417">
                  <c:v>259.00110000000001</c:v>
                </c:pt>
                <c:pt idx="5418">
                  <c:v>255.70896999999999</c:v>
                </c:pt>
                <c:pt idx="5419">
                  <c:v>252.41686999999999</c:v>
                </c:pt>
                <c:pt idx="5420">
                  <c:v>249.12482</c:v>
                </c:pt>
                <c:pt idx="5421">
                  <c:v>245.83269999999999</c:v>
                </c:pt>
                <c:pt idx="5422">
                  <c:v>242.54061999999999</c:v>
                </c:pt>
                <c:pt idx="5423">
                  <c:v>239.24857</c:v>
                </c:pt>
                <c:pt idx="5424">
                  <c:v>235.95648</c:v>
                </c:pt>
                <c:pt idx="5425">
                  <c:v>232.66443000000001</c:v>
                </c:pt>
                <c:pt idx="5426">
                  <c:v>229.37237999999999</c:v>
                </c:pt>
                <c:pt idx="5427">
                  <c:v>226.08034000000001</c:v>
                </c:pt>
                <c:pt idx="5428">
                  <c:v>222.78829999999999</c:v>
                </c:pt>
                <c:pt idx="5429">
                  <c:v>219.49628000000001</c:v>
                </c:pt>
                <c:pt idx="5430">
                  <c:v>216.20425</c:v>
                </c:pt>
                <c:pt idx="5431">
                  <c:v>212.91225</c:v>
                </c:pt>
                <c:pt idx="5432">
                  <c:v>209.62021999999999</c:v>
                </c:pt>
                <c:pt idx="5433">
                  <c:v>206.32821999999999</c:v>
                </c:pt>
                <c:pt idx="5434">
                  <c:v>203.03623999999999</c:v>
                </c:pt>
                <c:pt idx="5435">
                  <c:v>199.74426</c:v>
                </c:pt>
                <c:pt idx="5436">
                  <c:v>196.45230000000001</c:v>
                </c:pt>
                <c:pt idx="5437">
                  <c:v>193.16037</c:v>
                </c:pt>
                <c:pt idx="5438">
                  <c:v>189.86841999999999</c:v>
                </c:pt>
                <c:pt idx="5439">
                  <c:v>186.57649000000001</c:v>
                </c:pt>
                <c:pt idx="5440">
                  <c:v>183.28460000000001</c:v>
                </c:pt>
                <c:pt idx="5441">
                  <c:v>179.99270000000001</c:v>
                </c:pt>
                <c:pt idx="5442">
                  <c:v>176.70079999999999</c:v>
                </c:pt>
                <c:pt idx="5443">
                  <c:v>173.40891999999999</c:v>
                </c:pt>
                <c:pt idx="5444">
                  <c:v>170.11707000000001</c:v>
                </c:pt>
                <c:pt idx="5445">
                  <c:v>166.82523</c:v>
                </c:pt>
                <c:pt idx="5446">
                  <c:v>163.53344999999999</c:v>
                </c:pt>
                <c:pt idx="5447">
                  <c:v>160.24163999999999</c:v>
                </c:pt>
                <c:pt idx="5448">
                  <c:v>156.94983999999999</c:v>
                </c:pt>
                <c:pt idx="5449">
                  <c:v>153.65808000000001</c:v>
                </c:pt>
                <c:pt idx="5450">
                  <c:v>150.36635999999999</c:v>
                </c:pt>
                <c:pt idx="5451">
                  <c:v>147.07469</c:v>
                </c:pt>
                <c:pt idx="5452">
                  <c:v>143.78301999999999</c:v>
                </c:pt>
                <c:pt idx="5453">
                  <c:v>140.49135999999999</c:v>
                </c:pt>
                <c:pt idx="5454">
                  <c:v>137.19972000000001</c:v>
                </c:pt>
                <c:pt idx="5455">
                  <c:v>133.90814</c:v>
                </c:pt>
                <c:pt idx="5456">
                  <c:v>130.61660000000001</c:v>
                </c:pt>
                <c:pt idx="5457">
                  <c:v>127.32513</c:v>
                </c:pt>
                <c:pt idx="5458">
                  <c:v>124.03366</c:v>
                </c:pt>
                <c:pt idx="5459">
                  <c:v>120.74223000000001</c:v>
                </c:pt>
                <c:pt idx="5460">
                  <c:v>117.45085</c:v>
                </c:pt>
                <c:pt idx="5461">
                  <c:v>114.15952</c:v>
                </c:pt>
                <c:pt idx="5462">
                  <c:v>110.8683</c:v>
                </c:pt>
                <c:pt idx="5463">
                  <c:v>107.57711</c:v>
                </c:pt>
                <c:pt idx="5464">
                  <c:v>104.28601</c:v>
                </c:pt>
                <c:pt idx="5465">
                  <c:v>100.994934</c:v>
                </c:pt>
                <c:pt idx="5466">
                  <c:v>97.703969999999998</c:v>
                </c:pt>
                <c:pt idx="5467">
                  <c:v>94.413079999999994</c:v>
                </c:pt>
                <c:pt idx="5468">
                  <c:v>91.122314000000003</c:v>
                </c:pt>
                <c:pt idx="5469">
                  <c:v>87.831670000000003</c:v>
                </c:pt>
                <c:pt idx="5470">
                  <c:v>84.541200000000003</c:v>
                </c:pt>
                <c:pt idx="5471">
                  <c:v>81.250789999999995</c:v>
                </c:pt>
                <c:pt idx="5472">
                  <c:v>77.960589999999996</c:v>
                </c:pt>
                <c:pt idx="5473">
                  <c:v>74.670524999999998</c:v>
                </c:pt>
                <c:pt idx="5474">
                  <c:v>71.380709999999993</c:v>
                </c:pt>
                <c:pt idx="5475">
                  <c:v>68.091170000000005</c:v>
                </c:pt>
                <c:pt idx="5476">
                  <c:v>64.801839999999999</c:v>
                </c:pt>
                <c:pt idx="5477">
                  <c:v>61.512860000000003</c:v>
                </c:pt>
                <c:pt idx="5478">
                  <c:v>58.224220000000003</c:v>
                </c:pt>
                <c:pt idx="5479">
                  <c:v>54.936053999999999</c:v>
                </c:pt>
                <c:pt idx="5480">
                  <c:v>51.648476000000002</c:v>
                </c:pt>
                <c:pt idx="5481">
                  <c:v>48.361472999999997</c:v>
                </c:pt>
                <c:pt idx="5482">
                  <c:v>45.075240000000001</c:v>
                </c:pt>
                <c:pt idx="5483">
                  <c:v>41.789932</c:v>
                </c:pt>
                <c:pt idx="5484">
                  <c:v>38.505850000000002</c:v>
                </c:pt>
                <c:pt idx="5485">
                  <c:v>35.223278000000001</c:v>
                </c:pt>
                <c:pt idx="5486">
                  <c:v>31.942743</c:v>
                </c:pt>
                <c:pt idx="5487">
                  <c:v>28.664873</c:v>
                </c:pt>
                <c:pt idx="5488">
                  <c:v>25.390774</c:v>
                </c:pt>
                <c:pt idx="5489">
                  <c:v>22.122077999999998</c:v>
                </c:pt>
                <c:pt idx="5490">
                  <c:v>18.861595000000001</c:v>
                </c:pt>
                <c:pt idx="5491">
                  <c:v>15.614528</c:v>
                </c:pt>
                <c:pt idx="5492">
                  <c:v>12.391261999999999</c:v>
                </c:pt>
                <c:pt idx="5493">
                  <c:v>9.2169249999999998</c:v>
                </c:pt>
                <c:pt idx="5494">
                  <c:v>6.1675333999999999</c:v>
                </c:pt>
                <c:pt idx="5495">
                  <c:v>3.5782048999999998</c:v>
                </c:pt>
                <c:pt idx="5496">
                  <c:v>3.0409554999999999</c:v>
                </c:pt>
                <c:pt idx="5497">
                  <c:v>5.2316330000000004</c:v>
                </c:pt>
                <c:pt idx="5498">
                  <c:v>8.1957869999999993</c:v>
                </c:pt>
                <c:pt idx="5499">
                  <c:v>11.342442500000001</c:v>
                </c:pt>
                <c:pt idx="5500">
                  <c:v>320.77636999999999</c:v>
                </c:pt>
                <c:pt idx="5501">
                  <c:v>317.48419999999999</c:v>
                </c:pt>
                <c:pt idx="5502">
                  <c:v>314.19202000000001</c:v>
                </c:pt>
                <c:pt idx="5503">
                  <c:v>310.89987000000002</c:v>
                </c:pt>
                <c:pt idx="5504">
                  <c:v>307.60770000000002</c:v>
                </c:pt>
                <c:pt idx="5505">
                  <c:v>304.31554999999997</c:v>
                </c:pt>
                <c:pt idx="5506">
                  <c:v>301.02337999999997</c:v>
                </c:pt>
                <c:pt idx="5507">
                  <c:v>297.7312</c:v>
                </c:pt>
                <c:pt idx="5508">
                  <c:v>294.4391</c:v>
                </c:pt>
                <c:pt idx="5509">
                  <c:v>291.14690000000002</c:v>
                </c:pt>
                <c:pt idx="5510">
                  <c:v>287.85480000000001</c:v>
                </c:pt>
                <c:pt idx="5511">
                  <c:v>284.56265000000002</c:v>
                </c:pt>
                <c:pt idx="5512">
                  <c:v>281.27053999999998</c:v>
                </c:pt>
                <c:pt idx="5513">
                  <c:v>277.97840000000002</c:v>
                </c:pt>
                <c:pt idx="5514">
                  <c:v>274.68628000000001</c:v>
                </c:pt>
                <c:pt idx="5515">
                  <c:v>271.39413000000002</c:v>
                </c:pt>
                <c:pt idx="5516">
                  <c:v>268.10205000000002</c:v>
                </c:pt>
                <c:pt idx="5517">
                  <c:v>264.80993999999998</c:v>
                </c:pt>
                <c:pt idx="5518">
                  <c:v>261.51780000000002</c:v>
                </c:pt>
                <c:pt idx="5519">
                  <c:v>258.22568000000001</c:v>
                </c:pt>
                <c:pt idx="5520">
                  <c:v>254.93360999999999</c:v>
                </c:pt>
                <c:pt idx="5521">
                  <c:v>251.64150000000001</c:v>
                </c:pt>
                <c:pt idx="5522">
                  <c:v>248.34941000000001</c:v>
                </c:pt>
                <c:pt idx="5523">
                  <c:v>245.05734000000001</c:v>
                </c:pt>
                <c:pt idx="5524">
                  <c:v>241.76526000000001</c:v>
                </c:pt>
                <c:pt idx="5525">
                  <c:v>238.47318999999999</c:v>
                </c:pt>
                <c:pt idx="5526">
                  <c:v>235.18111999999999</c:v>
                </c:pt>
                <c:pt idx="5527">
                  <c:v>231.88907</c:v>
                </c:pt>
                <c:pt idx="5528">
                  <c:v>228.59701999999999</c:v>
                </c:pt>
                <c:pt idx="5529">
                  <c:v>225.30498</c:v>
                </c:pt>
                <c:pt idx="5530">
                  <c:v>222.01293999999999</c:v>
                </c:pt>
                <c:pt idx="5531">
                  <c:v>218.72092000000001</c:v>
                </c:pt>
                <c:pt idx="5532">
                  <c:v>215.4289</c:v>
                </c:pt>
                <c:pt idx="5533">
                  <c:v>212.13686999999999</c:v>
                </c:pt>
                <c:pt idx="5534">
                  <c:v>208.84486000000001</c:v>
                </c:pt>
                <c:pt idx="5535">
                  <c:v>205.55287000000001</c:v>
                </c:pt>
                <c:pt idx="5536">
                  <c:v>202.26089999999999</c:v>
                </c:pt>
                <c:pt idx="5537">
                  <c:v>198.96892</c:v>
                </c:pt>
                <c:pt idx="5538">
                  <c:v>195.67697000000001</c:v>
                </c:pt>
                <c:pt idx="5539">
                  <c:v>192.38500999999999</c:v>
                </c:pt>
                <c:pt idx="5540">
                  <c:v>189.09311</c:v>
                </c:pt>
                <c:pt idx="5541">
                  <c:v>185.80117999999999</c:v>
                </c:pt>
                <c:pt idx="5542">
                  <c:v>182.50926000000001</c:v>
                </c:pt>
                <c:pt idx="5543">
                  <c:v>179.21735000000001</c:v>
                </c:pt>
                <c:pt idx="5544">
                  <c:v>175.92545999999999</c:v>
                </c:pt>
                <c:pt idx="5545">
                  <c:v>172.63359</c:v>
                </c:pt>
                <c:pt idx="5546">
                  <c:v>169.34178</c:v>
                </c:pt>
                <c:pt idx="5547">
                  <c:v>166.04992999999999</c:v>
                </c:pt>
                <c:pt idx="5548">
                  <c:v>162.75811999999999</c:v>
                </c:pt>
                <c:pt idx="5549">
                  <c:v>159.46630999999999</c:v>
                </c:pt>
                <c:pt idx="5550">
                  <c:v>156.17455000000001</c:v>
                </c:pt>
                <c:pt idx="5551">
                  <c:v>152.88283000000001</c:v>
                </c:pt>
                <c:pt idx="5552">
                  <c:v>149.59110999999999</c:v>
                </c:pt>
                <c:pt idx="5553">
                  <c:v>146.29939999999999</c:v>
                </c:pt>
                <c:pt idx="5554">
                  <c:v>143.00772000000001</c:v>
                </c:pt>
                <c:pt idx="5555">
                  <c:v>139.71606</c:v>
                </c:pt>
                <c:pt idx="5556">
                  <c:v>136.42445000000001</c:v>
                </c:pt>
                <c:pt idx="5557">
                  <c:v>133.13292000000001</c:v>
                </c:pt>
                <c:pt idx="5558">
                  <c:v>129.84137999999999</c:v>
                </c:pt>
                <c:pt idx="5559">
                  <c:v>126.54988</c:v>
                </c:pt>
                <c:pt idx="5560">
                  <c:v>123.258415</c:v>
                </c:pt>
                <c:pt idx="5561">
                  <c:v>119.966995</c:v>
                </c:pt>
                <c:pt idx="5562">
                  <c:v>116.675674</c:v>
                </c:pt>
                <c:pt idx="5563">
                  <c:v>113.38437999999999</c:v>
                </c:pt>
                <c:pt idx="5564">
                  <c:v>110.093155</c:v>
                </c:pt>
                <c:pt idx="5565">
                  <c:v>106.80194</c:v>
                </c:pt>
                <c:pt idx="5566">
                  <c:v>103.51084</c:v>
                </c:pt>
                <c:pt idx="5567">
                  <c:v>100.21979</c:v>
                </c:pt>
                <c:pt idx="5568">
                  <c:v>96.928849999999997</c:v>
                </c:pt>
                <c:pt idx="5569">
                  <c:v>93.638009999999994</c:v>
                </c:pt>
                <c:pt idx="5570">
                  <c:v>90.347319999999996</c:v>
                </c:pt>
                <c:pt idx="5571">
                  <c:v>87.056669999999997</c:v>
                </c:pt>
                <c:pt idx="5572">
                  <c:v>83.766189999999995</c:v>
                </c:pt>
                <c:pt idx="5573">
                  <c:v>80.475819999999999</c:v>
                </c:pt>
                <c:pt idx="5574">
                  <c:v>77.185646000000006</c:v>
                </c:pt>
                <c:pt idx="5575">
                  <c:v>73.895709999999994</c:v>
                </c:pt>
                <c:pt idx="5576">
                  <c:v>70.605919999999998</c:v>
                </c:pt>
                <c:pt idx="5577">
                  <c:v>67.316400000000002</c:v>
                </c:pt>
                <c:pt idx="5578">
                  <c:v>64.027140000000003</c:v>
                </c:pt>
                <c:pt idx="5579">
                  <c:v>60.738239999999998</c:v>
                </c:pt>
                <c:pt idx="5580">
                  <c:v>57.44979</c:v>
                </c:pt>
                <c:pt idx="5581">
                  <c:v>54.161740000000002</c:v>
                </c:pt>
                <c:pt idx="5582">
                  <c:v>50.87424</c:v>
                </c:pt>
                <c:pt idx="5583">
                  <c:v>47.58737</c:v>
                </c:pt>
                <c:pt idx="5584">
                  <c:v>44.301346000000002</c:v>
                </c:pt>
                <c:pt idx="5585">
                  <c:v>41.016295999999997</c:v>
                </c:pt>
                <c:pt idx="5586">
                  <c:v>37.732543999999997</c:v>
                </c:pt>
                <c:pt idx="5587">
                  <c:v>34.450394000000003</c:v>
                </c:pt>
                <c:pt idx="5588">
                  <c:v>31.170421999999999</c:v>
                </c:pt>
                <c:pt idx="5589">
                  <c:v>27.893353000000001</c:v>
                </c:pt>
                <c:pt idx="5590">
                  <c:v>24.620346000000001</c:v>
                </c:pt>
                <c:pt idx="5591">
                  <c:v>21.353332999999999</c:v>
                </c:pt>
                <c:pt idx="5592">
                  <c:v>18.095403999999998</c:v>
                </c:pt>
                <c:pt idx="5593">
                  <c:v>14.852639</c:v>
                </c:pt>
                <c:pt idx="5594">
                  <c:v>11.637724</c:v>
                </c:pt>
                <c:pt idx="5595">
                  <c:v>8.4823509999999995</c:v>
                </c:pt>
                <c:pt idx="5596">
                  <c:v>5.4902730000000002</c:v>
                </c:pt>
                <c:pt idx="5597">
                  <c:v>3.1645319999999999</c:v>
                </c:pt>
                <c:pt idx="5598">
                  <c:v>3.4006113999999998</c:v>
                </c:pt>
                <c:pt idx="5599">
                  <c:v>5.8985434000000003</c:v>
                </c:pt>
                <c:pt idx="5600">
                  <c:v>326.58533</c:v>
                </c:pt>
                <c:pt idx="5601">
                  <c:v>323.29318000000001</c:v>
                </c:pt>
                <c:pt idx="5602">
                  <c:v>320.00099999999998</c:v>
                </c:pt>
                <c:pt idx="5603">
                  <c:v>316.70882999999998</c:v>
                </c:pt>
                <c:pt idx="5604">
                  <c:v>313.41665999999998</c:v>
                </c:pt>
                <c:pt idx="5605">
                  <c:v>310.12450000000001</c:v>
                </c:pt>
                <c:pt idx="5606">
                  <c:v>306.83229999999998</c:v>
                </c:pt>
                <c:pt idx="5607">
                  <c:v>303.54016000000001</c:v>
                </c:pt>
                <c:pt idx="5608">
                  <c:v>300.24802</c:v>
                </c:pt>
                <c:pt idx="5609">
                  <c:v>296.95587</c:v>
                </c:pt>
                <c:pt idx="5610">
                  <c:v>293.66370000000001</c:v>
                </c:pt>
                <c:pt idx="5611">
                  <c:v>290.37157999999999</c:v>
                </c:pt>
                <c:pt idx="5612">
                  <c:v>287.07943999999998</c:v>
                </c:pt>
                <c:pt idx="5613">
                  <c:v>283.78730000000002</c:v>
                </c:pt>
                <c:pt idx="5614">
                  <c:v>280.49518</c:v>
                </c:pt>
                <c:pt idx="5615">
                  <c:v>277.20303000000001</c:v>
                </c:pt>
                <c:pt idx="5616">
                  <c:v>273.91091999999998</c:v>
                </c:pt>
                <c:pt idx="5617">
                  <c:v>270.61880000000002</c:v>
                </c:pt>
                <c:pt idx="5618">
                  <c:v>267.32666</c:v>
                </c:pt>
                <c:pt idx="5619">
                  <c:v>264.03455000000002</c:v>
                </c:pt>
                <c:pt idx="5620">
                  <c:v>260.74245999999999</c:v>
                </c:pt>
                <c:pt idx="5621">
                  <c:v>257.45035000000001</c:v>
                </c:pt>
                <c:pt idx="5622">
                  <c:v>254.15823</c:v>
                </c:pt>
                <c:pt idx="5623">
                  <c:v>250.86617000000001</c:v>
                </c:pt>
                <c:pt idx="5624">
                  <c:v>247.57407000000001</c:v>
                </c:pt>
                <c:pt idx="5625">
                  <c:v>244.28200000000001</c:v>
                </c:pt>
                <c:pt idx="5626">
                  <c:v>240.98991000000001</c:v>
                </c:pt>
                <c:pt idx="5627">
                  <c:v>237.69784999999999</c:v>
                </c:pt>
                <c:pt idx="5628">
                  <c:v>234.40579</c:v>
                </c:pt>
                <c:pt idx="5629">
                  <c:v>231.11374000000001</c:v>
                </c:pt>
                <c:pt idx="5630">
                  <c:v>227.82168999999999</c:v>
                </c:pt>
                <c:pt idx="5631">
                  <c:v>224.52965</c:v>
                </c:pt>
                <c:pt idx="5632">
                  <c:v>221.23760999999999</c:v>
                </c:pt>
                <c:pt idx="5633">
                  <c:v>217.94557</c:v>
                </c:pt>
                <c:pt idx="5634">
                  <c:v>214.65355</c:v>
                </c:pt>
                <c:pt idx="5635">
                  <c:v>211.36153999999999</c:v>
                </c:pt>
                <c:pt idx="5636">
                  <c:v>208.06954999999999</c:v>
                </c:pt>
                <c:pt idx="5637">
                  <c:v>204.77755999999999</c:v>
                </c:pt>
                <c:pt idx="5638">
                  <c:v>201.48558</c:v>
                </c:pt>
                <c:pt idx="5639">
                  <c:v>198.1936</c:v>
                </c:pt>
                <c:pt idx="5640">
                  <c:v>194.90167</c:v>
                </c:pt>
                <c:pt idx="5641">
                  <c:v>191.60973000000001</c:v>
                </c:pt>
                <c:pt idx="5642">
                  <c:v>188.31778</c:v>
                </c:pt>
                <c:pt idx="5643">
                  <c:v>185.02584999999999</c:v>
                </c:pt>
                <c:pt idx="5644">
                  <c:v>181.73392999999999</c:v>
                </c:pt>
                <c:pt idx="5645">
                  <c:v>178.44204999999999</c:v>
                </c:pt>
                <c:pt idx="5646">
                  <c:v>175.15019000000001</c:v>
                </c:pt>
                <c:pt idx="5647">
                  <c:v>171.85831999999999</c:v>
                </c:pt>
                <c:pt idx="5648">
                  <c:v>168.56647000000001</c:v>
                </c:pt>
                <c:pt idx="5649">
                  <c:v>165.27463</c:v>
                </c:pt>
                <c:pt idx="5650">
                  <c:v>161.98282</c:v>
                </c:pt>
                <c:pt idx="5651">
                  <c:v>158.69107</c:v>
                </c:pt>
                <c:pt idx="5652">
                  <c:v>155.39930000000001</c:v>
                </c:pt>
                <c:pt idx="5653">
                  <c:v>152.10756000000001</c:v>
                </c:pt>
                <c:pt idx="5654">
                  <c:v>148.81583000000001</c:v>
                </c:pt>
                <c:pt idx="5655">
                  <c:v>145.52412000000001</c:v>
                </c:pt>
                <c:pt idx="5656">
                  <c:v>142.23247000000001</c:v>
                </c:pt>
                <c:pt idx="5657">
                  <c:v>138.94086999999999</c:v>
                </c:pt>
                <c:pt idx="5658">
                  <c:v>135.64928</c:v>
                </c:pt>
                <c:pt idx="5659">
                  <c:v>132.35769999999999</c:v>
                </c:pt>
                <c:pt idx="5660">
                  <c:v>129.06616</c:v>
                </c:pt>
                <c:pt idx="5661">
                  <c:v>125.77464999999999</c:v>
                </c:pt>
                <c:pt idx="5662">
                  <c:v>122.48324599999999</c:v>
                </c:pt>
                <c:pt idx="5663">
                  <c:v>119.19185</c:v>
                </c:pt>
                <c:pt idx="5664">
                  <c:v>115.90053</c:v>
                </c:pt>
                <c:pt idx="5665">
                  <c:v>112.60921</c:v>
                </c:pt>
                <c:pt idx="5666">
                  <c:v>109.317986</c:v>
                </c:pt>
                <c:pt idx="5667">
                  <c:v>106.026794</c:v>
                </c:pt>
                <c:pt idx="5668">
                  <c:v>102.73572</c:v>
                </c:pt>
                <c:pt idx="5669">
                  <c:v>99.444710000000001</c:v>
                </c:pt>
                <c:pt idx="5670">
                  <c:v>96.153840000000002</c:v>
                </c:pt>
                <c:pt idx="5671">
                  <c:v>92.862989999999996</c:v>
                </c:pt>
                <c:pt idx="5672">
                  <c:v>89.572280000000006</c:v>
                </c:pt>
                <c:pt idx="5673">
                  <c:v>86.281670000000005</c:v>
                </c:pt>
                <c:pt idx="5674">
                  <c:v>82.991209999999995</c:v>
                </c:pt>
                <c:pt idx="5675">
                  <c:v>79.700959999999995</c:v>
                </c:pt>
                <c:pt idx="5676">
                  <c:v>76.410799999999995</c:v>
                </c:pt>
                <c:pt idx="5677">
                  <c:v>73.120864999999995</c:v>
                </c:pt>
                <c:pt idx="5678">
                  <c:v>69.831119999999999</c:v>
                </c:pt>
                <c:pt idx="5679">
                  <c:v>66.541669999999996</c:v>
                </c:pt>
                <c:pt idx="5680">
                  <c:v>63.252580000000002</c:v>
                </c:pt>
                <c:pt idx="5681">
                  <c:v>59.963763999999998</c:v>
                </c:pt>
                <c:pt idx="5682">
                  <c:v>56.675353999999999</c:v>
                </c:pt>
                <c:pt idx="5683">
                  <c:v>53.387397999999997</c:v>
                </c:pt>
                <c:pt idx="5684">
                  <c:v>50.10004</c:v>
                </c:pt>
                <c:pt idx="5685">
                  <c:v>46.81335</c:v>
                </c:pt>
                <c:pt idx="5686">
                  <c:v>43.527541999999997</c:v>
                </c:pt>
                <c:pt idx="5687">
                  <c:v>40.242764000000001</c:v>
                </c:pt>
                <c:pt idx="5688">
                  <c:v>36.959359999999997</c:v>
                </c:pt>
                <c:pt idx="5689">
                  <c:v>33.677689999999998</c:v>
                </c:pt>
                <c:pt idx="5690">
                  <c:v>30.398320999999999</c:v>
                </c:pt>
                <c:pt idx="5691">
                  <c:v>27.122145</c:v>
                </c:pt>
                <c:pt idx="5692">
                  <c:v>23.850332000000002</c:v>
                </c:pt>
                <c:pt idx="5693">
                  <c:v>20.585052000000001</c:v>
                </c:pt>
                <c:pt idx="5694">
                  <c:v>17.329996000000001</c:v>
                </c:pt>
                <c:pt idx="5695">
                  <c:v>14.092226999999999</c:v>
                </c:pt>
                <c:pt idx="5696">
                  <c:v>10.887259500000001</c:v>
                </c:pt>
                <c:pt idx="5697">
                  <c:v>7.7557707000000002</c:v>
                </c:pt>
                <c:pt idx="5698">
                  <c:v>4.8425836999999996</c:v>
                </c:pt>
                <c:pt idx="5699">
                  <c:v>2.903044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7021904"/>
        <c:axId val="427019160"/>
      </c:scatterChart>
      <c:valAx>
        <c:axId val="42702190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019160"/>
        <c:crosses val="autoZero"/>
        <c:crossBetween val="midCat"/>
      </c:valAx>
      <c:valAx>
        <c:axId val="427019160"/>
        <c:scaling>
          <c:orientation val="minMax"/>
          <c:max val="5"/>
          <c:min val="2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0219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7620DB1-BB10-4B6A-9795-A397BD7B2FD1}" type="datetimeFigureOut">
              <a:rPr lang="en-US"/>
              <a:pPr>
                <a:defRPr/>
              </a:pPr>
              <a:t>8/31/2014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79AAF8A-6666-46B2-AF70-7428939DCB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157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A8646-66A0-413F-831A-A7E4602E7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9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514B1-6D2C-4B07-B23B-312B65F29F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5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5B950-6688-4B76-A7AF-5D69DDA7C4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http://jmol.org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482CF-81EB-430F-8F75-A0E043BFF1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5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CAC326-6D0E-4F33-97A0-6ECB8DEFB0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B1160-3D9E-412F-9135-6FD08DD76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471BB-06DA-4253-84C9-0B10074782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FCC6D-5904-49E0-ADA0-6537430027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2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7207A-BC71-4A66-8769-4D83E586F4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F8EFE-EDA0-4EA0-A3AE-4FD686D51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0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8E4CE-C39C-42AF-B53D-DADB76ACC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2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C456CE1-B6A6-484E-BBC6-C550A9F47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olaf.edu/people/hanson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reference.iucr.org/dictionary/Displacive_modul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b-incstrdb.ehu.es/incstrdb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b-incstrdb.ehu.es/incstrdb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hyperlink" Target="http://b-incstrdb.ehu.es/incstrd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s://sourceforge.net/projects/jmol/file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jmol/files" TargetMode="Externa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temp\jmoljana.mp4" TargetMode="External"/><Relationship Id="rId1" Type="http://schemas.microsoft.com/office/2007/relationships/media" Target="file:///C:\temp\jmoljana.mp4" TargetMode="Externa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ChangeArrowheads="1"/>
          </p:cNvSpPr>
          <p:nvPr/>
        </p:nvSpPr>
        <p:spPr bwMode="auto">
          <a:xfrm>
            <a:off x="609600" y="304800"/>
            <a:ext cx="7848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3600" dirty="0"/>
              <a:t>New Methods for the </a:t>
            </a:r>
            <a:endParaRPr lang="en-US" sz="36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3600" dirty="0" smtClean="0"/>
              <a:t>Visualization </a:t>
            </a:r>
            <a:r>
              <a:rPr lang="en-US" sz="3600" dirty="0"/>
              <a:t>of Incommensurately </a:t>
            </a:r>
            <a:endParaRPr lang="en-US" sz="36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3600" dirty="0" smtClean="0"/>
              <a:t>(and Commensurately)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3600" dirty="0" smtClean="0"/>
              <a:t>Modulated </a:t>
            </a:r>
            <a:r>
              <a:rPr lang="en-US" sz="3600" dirty="0"/>
              <a:t>Structures</a:t>
            </a:r>
            <a:endParaRPr lang="en-US" altLang="en-US" sz="3600" dirty="0">
              <a:solidFill>
                <a:schemeClr val="tx2"/>
              </a:solidFill>
            </a:endParaRPr>
          </a:p>
        </p:txBody>
      </p:sp>
      <p:sp>
        <p:nvSpPr>
          <p:cNvPr id="4099" name="Rectangle 7"/>
          <p:cNvSpPr>
            <a:spLocks noChangeArrowheads="1"/>
          </p:cNvSpPr>
          <p:nvPr/>
        </p:nvSpPr>
        <p:spPr bwMode="auto">
          <a:xfrm>
            <a:off x="381000" y="3200400"/>
            <a:ext cx="8382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/>
              <a:t>Robert M. </a:t>
            </a:r>
            <a:r>
              <a:rPr lang="en-US" altLang="en-US" sz="2400" dirty="0"/>
              <a:t>Hanson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/>
              <a:t>St. Olaf College, Northfield, MN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>
                <a:hlinkClick r:id="rId2"/>
              </a:rPr>
              <a:t>http://www.stolaf.edu/people/hansonr</a:t>
            </a:r>
            <a:endParaRPr lang="en-US" altLang="en-US" sz="24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altLang="en-US" sz="24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altLang="en-US" sz="24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1800" dirty="0" smtClean="0"/>
              <a:t>MS-81 Pushing the Boundaries of Aperiodic 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1800" dirty="0" smtClean="0"/>
              <a:t>Magnetic &amp; Crystal Structure Solution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1800" dirty="0" smtClean="0"/>
              <a:t>23</a:t>
            </a:r>
            <a:r>
              <a:rPr lang="en-US" altLang="en-US" sz="1800" baseline="30000" dirty="0" smtClean="0"/>
              <a:t>rd</a:t>
            </a:r>
            <a:r>
              <a:rPr lang="en-US" altLang="en-US" sz="1800" dirty="0" smtClean="0"/>
              <a:t> Congress of the International Union of Crystallography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1800" dirty="0" smtClean="0"/>
              <a:t>Montreal, Canada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1800" dirty="0" smtClean="0"/>
              <a:t>Aug 11,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Conceptualizing Modulation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Modulations are periodic perturbations of a “perfect” crystal that are not the wavelength of the lattice.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2400300"/>
            <a:ext cx="6115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Conceptualizing Modulation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Modulations are periodic perturbations of a “perfect” crystal that are not the wavelength of the lattice.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2400300"/>
            <a:ext cx="6115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6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Conceptualizing Modulation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Modulations are periodic perturbations of a “perfect” crystal that are not the wavelength of the lattice.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2476500"/>
            <a:ext cx="6115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Conceptualizing Modulation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Modulations, being periodic themselves, can be represented as wave functions operating in reciprocal space.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1800" dirty="0" smtClean="0"/>
              <a:t>q = </a:t>
            </a:r>
            <a:r>
              <a:rPr lang="el-GR" altLang="en-US" sz="1800" dirty="0" smtClean="0"/>
              <a:t>σ</a:t>
            </a:r>
            <a:r>
              <a:rPr lang="en-US" altLang="en-US" sz="1800" dirty="0"/>
              <a:t>1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a1* +  </a:t>
            </a:r>
            <a:r>
              <a:rPr lang="el-GR" altLang="en-US" sz="1800" dirty="0" smtClean="0"/>
              <a:t>σ</a:t>
            </a:r>
            <a:r>
              <a:rPr lang="en-US" altLang="en-US" sz="1800" dirty="0"/>
              <a:t>2</a:t>
            </a:r>
            <a:r>
              <a:rPr lang="en-US" altLang="en-US" sz="1800" dirty="0" smtClean="0"/>
              <a:t> a2* + </a:t>
            </a:r>
            <a:r>
              <a:rPr lang="en-US" altLang="en-US" sz="1800" dirty="0"/>
              <a:t>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3 a3*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356834"/>
            <a:ext cx="4648200" cy="32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6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Conceptualizing Modulation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There can be more than one cell wave vector.</a:t>
            </a:r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1800" dirty="0" smtClean="0"/>
              <a:t>q1 =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11 </a:t>
            </a:r>
            <a:r>
              <a:rPr lang="en-US" altLang="en-US" sz="1800" dirty="0"/>
              <a:t>a1* + 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12 a2* + </a:t>
            </a:r>
            <a:r>
              <a:rPr lang="en-US" altLang="en-US" sz="1800" dirty="0"/>
              <a:t>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13 a3*</a:t>
            </a:r>
          </a:p>
          <a:p>
            <a:pPr eaLnBrk="1" hangingPunct="1">
              <a:buNone/>
            </a:pPr>
            <a:r>
              <a:rPr lang="en-US" altLang="en-US" sz="1800" dirty="0" smtClean="0"/>
              <a:t>q2 </a:t>
            </a:r>
            <a:r>
              <a:rPr lang="en-US" altLang="en-US" sz="1800" dirty="0"/>
              <a:t>=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21 </a:t>
            </a:r>
            <a:r>
              <a:rPr lang="en-US" altLang="en-US" sz="1800" dirty="0"/>
              <a:t>a1* + 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22 </a:t>
            </a:r>
            <a:r>
              <a:rPr lang="en-US" altLang="en-US" sz="1800" dirty="0"/>
              <a:t>a2* + 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23 </a:t>
            </a:r>
            <a:r>
              <a:rPr lang="en-US" altLang="en-US" sz="1800" dirty="0"/>
              <a:t>a3</a:t>
            </a:r>
            <a:r>
              <a:rPr lang="en-US" altLang="en-US" sz="1800" dirty="0" smtClean="0"/>
              <a:t>*</a:t>
            </a:r>
          </a:p>
          <a:p>
            <a:pPr eaLnBrk="1" hangingPunct="1"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667865"/>
            <a:ext cx="4648200" cy="396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59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Conceptualizing Modulation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There can be more than one cell wave vector.</a:t>
            </a:r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1800" dirty="0" smtClean="0"/>
              <a:t>q1 =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11 </a:t>
            </a:r>
            <a:r>
              <a:rPr lang="en-US" altLang="en-US" sz="1800" dirty="0"/>
              <a:t>a1* + 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12 a2* + </a:t>
            </a:r>
            <a:r>
              <a:rPr lang="en-US" altLang="en-US" sz="1800" dirty="0"/>
              <a:t>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13 a3*</a:t>
            </a:r>
          </a:p>
          <a:p>
            <a:pPr eaLnBrk="1" hangingPunct="1">
              <a:buNone/>
            </a:pPr>
            <a:r>
              <a:rPr lang="en-US" altLang="en-US" sz="1800" dirty="0" smtClean="0"/>
              <a:t>q2 </a:t>
            </a:r>
            <a:r>
              <a:rPr lang="en-US" altLang="en-US" sz="1800" dirty="0"/>
              <a:t>=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21 </a:t>
            </a:r>
            <a:r>
              <a:rPr lang="en-US" altLang="en-US" sz="1800" dirty="0"/>
              <a:t>a1* + 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22 </a:t>
            </a:r>
            <a:r>
              <a:rPr lang="en-US" altLang="en-US" sz="1800" dirty="0"/>
              <a:t>a2* +  </a:t>
            </a:r>
            <a:r>
              <a:rPr lang="el-GR" altLang="en-US" sz="1800" dirty="0" smtClean="0"/>
              <a:t>σ</a:t>
            </a:r>
            <a:r>
              <a:rPr lang="en-US" altLang="en-US" sz="1800" dirty="0" smtClean="0"/>
              <a:t>23 </a:t>
            </a:r>
            <a:r>
              <a:rPr lang="en-US" altLang="en-US" sz="1800" dirty="0"/>
              <a:t>a3</a:t>
            </a:r>
            <a:r>
              <a:rPr lang="en-US" altLang="en-US" sz="1800" dirty="0" smtClean="0"/>
              <a:t>*</a:t>
            </a:r>
          </a:p>
          <a:p>
            <a:pPr eaLnBrk="1" hangingPunct="1">
              <a:buNone/>
            </a:pPr>
            <a:endParaRPr lang="en-US" altLang="en-US" sz="1800" dirty="0"/>
          </a:p>
          <a:p>
            <a:pPr eaLnBrk="1" hangingPunct="1">
              <a:buNone/>
            </a:pPr>
            <a:endParaRPr lang="en-US" altLang="en-US" sz="1800" dirty="0" smtClean="0"/>
          </a:p>
          <a:p>
            <a:pPr eaLnBrk="1" hangingPunct="1">
              <a:buNone/>
            </a:pPr>
            <a:r>
              <a:rPr lang="en-US" altLang="en-US" sz="1800" dirty="0" err="1" smtClean="0"/>
              <a:t>Jmol</a:t>
            </a:r>
            <a:r>
              <a:rPr lang="en-US" altLang="en-US" sz="1800" dirty="0" smtClean="0"/>
              <a:t> can handle up to nine </a:t>
            </a:r>
          </a:p>
          <a:p>
            <a:pPr eaLnBrk="1" hangingPunct="1">
              <a:buNone/>
            </a:pPr>
            <a:r>
              <a:rPr lang="en-US" altLang="en-US" sz="1800" dirty="0"/>
              <a:t>i</a:t>
            </a:r>
            <a:r>
              <a:rPr lang="en-US" altLang="en-US" sz="1800" dirty="0" smtClean="0"/>
              <a:t>ndependent cell wave vectors and</a:t>
            </a:r>
          </a:p>
          <a:p>
            <a:pPr eaLnBrk="1" hangingPunct="1">
              <a:buNone/>
            </a:pPr>
            <a:r>
              <a:rPr lang="en-US" altLang="en-US" sz="1800" dirty="0"/>
              <a:t>c</a:t>
            </a:r>
            <a:r>
              <a:rPr lang="en-US" altLang="en-US" sz="1800" dirty="0" smtClean="0"/>
              <a:t>an allow manipulation of up to</a:t>
            </a:r>
          </a:p>
          <a:p>
            <a:pPr eaLnBrk="1" hangingPunct="1">
              <a:buNone/>
            </a:pPr>
            <a:r>
              <a:rPr lang="en-US" altLang="en-US" sz="1800" dirty="0"/>
              <a:t>t</a:t>
            </a:r>
            <a:r>
              <a:rPr lang="en-US" altLang="en-US" sz="1800" dirty="0" smtClean="0"/>
              <a:t>hree.</a:t>
            </a: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667865"/>
            <a:ext cx="4648200" cy="396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3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The Challenge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So my challenge was twofold: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marL="457200" indent="-457200" eaLnBrk="1" hangingPunct="1">
              <a:buFontTx/>
              <a:buAutoNum type="arabicParenR"/>
            </a:pPr>
            <a:r>
              <a:rPr lang="en-US" altLang="en-US" sz="2400" dirty="0" smtClean="0"/>
              <a:t>Do the math right.</a:t>
            </a:r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209800"/>
            <a:ext cx="4381500" cy="4314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24600"/>
            <a:ext cx="3040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2013.08.19, Vaclav </a:t>
            </a:r>
            <a:r>
              <a:rPr lang="en-US" dirty="0" err="1" smtClean="0"/>
              <a:t>Petricek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The Challenge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So my challenge was twofold: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marL="457200" indent="-457200" eaLnBrk="1" hangingPunct="1">
              <a:buFontTx/>
              <a:buAutoNum type="arabicParenR"/>
            </a:pPr>
            <a:r>
              <a:rPr lang="en-US" altLang="en-US" sz="2400" dirty="0" smtClean="0"/>
              <a:t>Do the math right.</a:t>
            </a:r>
          </a:p>
          <a:p>
            <a:pPr marL="457200" indent="-457200" eaLnBrk="1" hangingPunct="1">
              <a:buFontTx/>
              <a:buAutoNum type="arabicParenR"/>
            </a:pPr>
            <a:r>
              <a:rPr lang="en-US" altLang="en-US" sz="2400" dirty="0" smtClean="0"/>
              <a:t>Come up with valuable and accessible means of visualizing 4+ dimensions of information (ultimately) in two dimensions. </a:t>
            </a:r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20111"/>
            <a:ext cx="5181600" cy="288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65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Conceptualizing Modulation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An elegant representation of modulation is via </a:t>
            </a:r>
            <a:r>
              <a:rPr lang="en-US" altLang="en-US" sz="2400" dirty="0" err="1" smtClean="0"/>
              <a:t>superspace</a:t>
            </a:r>
            <a:r>
              <a:rPr lang="en-US" altLang="en-US" sz="2400" dirty="0" smtClean="0"/>
              <a:t> groups, where we have augmented real 3d space by </a:t>
            </a:r>
            <a:r>
              <a:rPr lang="en-US" altLang="en-US" sz="2400" i="1" dirty="0" smtClean="0"/>
              <a:t>n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additional orthogonal dimensions.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This is not easily represented on a 2D slide! </a:t>
            </a:r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117173"/>
            <a:ext cx="3733800" cy="25884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3765" y="5509994"/>
            <a:ext cx="3570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Sander van </a:t>
            </a:r>
            <a:r>
              <a:rPr lang="en-US" dirty="0" err="1" smtClean="0"/>
              <a:t>Smaalen</a:t>
            </a:r>
            <a:endParaRPr lang="en-US" dirty="0" smtClean="0"/>
          </a:p>
          <a:p>
            <a:r>
              <a:rPr lang="en-US" i="1" dirty="0" smtClean="0"/>
              <a:t>Incommensurate Crystallography</a:t>
            </a:r>
          </a:p>
          <a:p>
            <a:r>
              <a:rPr lang="en-US" dirty="0" err="1" smtClean="0"/>
              <a:t>IUCr</a:t>
            </a:r>
            <a:r>
              <a:rPr lang="en-US" dirty="0" smtClean="0"/>
              <a:t>/Oxford Science,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5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Conceptualizing Modulation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An elegant representation of modulation is via </a:t>
            </a:r>
            <a:r>
              <a:rPr lang="en-US" altLang="en-US" sz="2400" dirty="0" err="1" smtClean="0"/>
              <a:t>superspace</a:t>
            </a:r>
            <a:r>
              <a:rPr lang="en-US" altLang="en-US" sz="2400" dirty="0" smtClean="0"/>
              <a:t> groups, where we have augmented real 3d space by </a:t>
            </a:r>
            <a:r>
              <a:rPr lang="en-US" altLang="en-US" sz="2400" i="1" dirty="0" smtClean="0"/>
              <a:t>n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additional orthogonal dimensions.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σ</a:t>
            </a:r>
            <a:r>
              <a:rPr lang="en-US" altLang="en-US" sz="2400" dirty="0" smtClean="0"/>
              <a:t> gives us the relationship between points in real space and their associated modulation magnitudes. </a:t>
            </a: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117173"/>
            <a:ext cx="3733800" cy="25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81906"/>
            <a:ext cx="56007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2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Conceptualizing Modulation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An elegant representation of modulation is via </a:t>
            </a:r>
            <a:r>
              <a:rPr lang="en-US" altLang="en-US" sz="2400" dirty="0" err="1" smtClean="0"/>
              <a:t>superspace</a:t>
            </a:r>
            <a:r>
              <a:rPr lang="en-US" altLang="en-US" sz="2400" dirty="0" smtClean="0"/>
              <a:t> groups, where we have augmented real 3d space by </a:t>
            </a:r>
            <a:r>
              <a:rPr lang="en-US" altLang="en-US" sz="2400" i="1" dirty="0" smtClean="0"/>
              <a:t>n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additional orthogonal dimensions.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Projecting atoms onto these additional dimensions allows us to “read” the modulation and apply it.  </a:t>
            </a: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117172"/>
            <a:ext cx="3733800" cy="25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Conceptualizing Modulation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An elegant representation of modulation is via </a:t>
            </a:r>
            <a:r>
              <a:rPr lang="en-US" altLang="en-US" sz="2400" dirty="0" err="1" smtClean="0"/>
              <a:t>superspace</a:t>
            </a:r>
            <a:r>
              <a:rPr lang="en-US" altLang="en-US" sz="2400" dirty="0" smtClean="0"/>
              <a:t> groups, where we have augmented real 3d space by </a:t>
            </a:r>
            <a:r>
              <a:rPr lang="en-US" altLang="en-US" sz="2400" i="1" dirty="0" smtClean="0"/>
              <a:t>n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additional orthogonal dimensions.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One can think of a atom as being</a:t>
            </a:r>
          </a:p>
          <a:p>
            <a:pPr eaLnBrk="1" hangingPunct="1">
              <a:buFontTx/>
              <a:buNone/>
            </a:pPr>
            <a:r>
              <a:rPr lang="en-US" altLang="en-US" sz="2400" dirty="0"/>
              <a:t>a</a:t>
            </a:r>
            <a:r>
              <a:rPr lang="en-US" altLang="en-US" sz="2400" dirty="0" smtClean="0"/>
              <a:t> 3</a:t>
            </a:r>
            <a:r>
              <a:rPr lang="en-US" altLang="en-US" sz="2400" i="1" dirty="0" smtClean="0"/>
              <a:t>d+n</a:t>
            </a:r>
            <a:r>
              <a:rPr lang="en-US" altLang="en-US" sz="2400" dirty="0" smtClean="0"/>
              <a:t>-dimensional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string that </a:t>
            </a:r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is being projected into</a:t>
            </a:r>
          </a:p>
          <a:p>
            <a:pPr eaLnBrk="1" hangingPunct="1">
              <a:buFontTx/>
              <a:buNone/>
            </a:pPr>
            <a:r>
              <a:rPr lang="en-US" altLang="en-US" sz="2400" dirty="0"/>
              <a:t>r</a:t>
            </a:r>
            <a:r>
              <a:rPr lang="en-US" altLang="en-US" sz="2400" dirty="0" smtClean="0"/>
              <a:t>eal space.</a:t>
            </a: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11" y="2971800"/>
            <a:ext cx="375088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324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2013.08.06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99309" y="1186815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All tests validated using direct comparison with Jana2006 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8841"/>
            <a:ext cx="8229600" cy="3348681"/>
          </a:xfrm>
        </p:spPr>
      </p:pic>
    </p:spTree>
    <p:extLst>
      <p:ext uri="{BB962C8B-B14F-4D97-AF65-F5344CB8AC3E}">
        <p14:creationId xmlns:p14="http://schemas.microsoft.com/office/powerpoint/2010/main" val="127336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324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2013.08.06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99309" y="1186815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All tests validated using direct comparison with Jana2006 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4716"/>
            <a:ext cx="6553200" cy="335078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9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displacement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710531"/>
            <a:ext cx="6115050" cy="4305300"/>
          </a:xfrm>
        </p:spPr>
      </p:pic>
      <p:sp>
        <p:nvSpPr>
          <p:cNvPr id="6" name="TextBox 5"/>
          <p:cNvSpPr txBox="1"/>
          <p:nvPr/>
        </p:nvSpPr>
        <p:spPr>
          <a:xfrm>
            <a:off x="457200" y="6324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2013.08.06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99309" y="1186815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All tests validated using direct comparison with Jana2006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18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displacement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27096"/>
            <a:ext cx="6115050" cy="430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24600"/>
            <a:ext cx="6981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2013.08.06 (</a:t>
            </a:r>
            <a:r>
              <a:rPr lang="en-US" dirty="0" err="1" smtClean="0"/>
              <a:t>Jmol</a:t>
            </a:r>
            <a:r>
              <a:rPr lang="en-US" dirty="0" smtClean="0"/>
              <a:t> balls; Jana2006 crosses; errors in displacement)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1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displacement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726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2013.08.07 – d=1 </a:t>
            </a:r>
            <a:r>
              <a:rPr lang="en-US" dirty="0" err="1" smtClean="0"/>
              <a:t>fourier</a:t>
            </a:r>
            <a:r>
              <a:rPr lang="en-US" dirty="0" smtClean="0"/>
              <a:t> displacements (balls </a:t>
            </a:r>
            <a:r>
              <a:rPr lang="en-US" dirty="0" err="1" smtClean="0"/>
              <a:t>Jmol</a:t>
            </a:r>
            <a:r>
              <a:rPr lang="en-US" dirty="0" smtClean="0"/>
              <a:t>; sticks Jana2006)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14500"/>
            <a:ext cx="6115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displacement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733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2013.08.07 – d=1 </a:t>
            </a:r>
            <a:r>
              <a:rPr lang="en-US" dirty="0" err="1" smtClean="0"/>
              <a:t>fourier</a:t>
            </a:r>
            <a:r>
              <a:rPr lang="en-US" dirty="0"/>
              <a:t> displacements  (balls </a:t>
            </a:r>
            <a:r>
              <a:rPr lang="en-US" dirty="0" err="1"/>
              <a:t>Jmol</a:t>
            </a:r>
            <a:r>
              <a:rPr lang="en-US" dirty="0"/>
              <a:t>; sticks Jana2006)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4500"/>
            <a:ext cx="6115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9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</a:t>
            </a:r>
            <a:r>
              <a:rPr lang="en-US" altLang="en-US" sz="3200" dirty="0" err="1" smtClean="0"/>
              <a:t>sawtooth</a:t>
            </a:r>
            <a:endParaRPr lang="en-US" altLang="en-US" sz="32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886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2013.08.08 – d=1 </a:t>
            </a:r>
            <a:r>
              <a:rPr lang="en-US" dirty="0" err="1" smtClean="0"/>
              <a:t>sawtooth</a:t>
            </a:r>
            <a:r>
              <a:rPr lang="en-US" dirty="0" smtClean="0"/>
              <a:t> displacements (cross average; line mod; ball Jana2006)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4500"/>
            <a:ext cx="6115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5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occupancy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762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2013.08.08 – d=1 crenel-based occupancy (</a:t>
            </a:r>
            <a:r>
              <a:rPr lang="en-US" dirty="0" err="1" smtClean="0"/>
              <a:t>Jmol</a:t>
            </a:r>
            <a:r>
              <a:rPr lang="en-US" dirty="0" smtClean="0"/>
              <a:t> balls, Jana2006 sticks)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1752600"/>
            <a:ext cx="76295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3000"/>
            <a:ext cx="93630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9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occupancy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2013.08.08 – d=1 (Jana2006 plot of structure)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539"/>
            <a:ext cx="9144000" cy="39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occupancy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881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2013.08.08 – d=1 (</a:t>
            </a:r>
            <a:r>
              <a:rPr lang="en-US" dirty="0" err="1" smtClean="0"/>
              <a:t>Jmol</a:t>
            </a:r>
            <a:r>
              <a:rPr lang="en-US" dirty="0" smtClean="0"/>
              <a:t> reading Jana2006 M50 file; </a:t>
            </a:r>
            <a:r>
              <a:rPr lang="en-US" dirty="0" err="1" smtClean="0"/>
              <a:t>symop</a:t>
            </a:r>
            <a:r>
              <a:rPr lang="en-US" dirty="0" smtClean="0"/>
              <a:t> 3 (lines Jana; balls </a:t>
            </a:r>
            <a:r>
              <a:rPr lang="en-US" dirty="0" err="1" smtClean="0"/>
              <a:t>Jmol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926"/>
            <a:ext cx="9144000" cy="39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5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occupancy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807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2013.08.08 – d=1 Crenel structure highlighting atoms </a:t>
            </a:r>
            <a:r>
              <a:rPr lang="en-US" i="1" dirty="0" smtClean="0"/>
              <a:t>removed</a:t>
            </a:r>
            <a:r>
              <a:rPr lang="en-US" dirty="0" smtClean="0"/>
              <a:t> by the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676400"/>
            <a:ext cx="6115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anisotropy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848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2013.08.12 – d=1 anisotropic parameters/</a:t>
            </a:r>
            <a:r>
              <a:rPr lang="en-US" dirty="0" err="1" smtClean="0"/>
              <a:t>fourier</a:t>
            </a:r>
            <a:r>
              <a:rPr lang="en-US" dirty="0" smtClean="0"/>
              <a:t> (Jana2006 yellow; </a:t>
            </a:r>
            <a:r>
              <a:rPr lang="en-US" dirty="0" err="1" smtClean="0"/>
              <a:t>Jmol</a:t>
            </a:r>
            <a:r>
              <a:rPr lang="en-US" dirty="0"/>
              <a:t> </a:t>
            </a:r>
            <a:r>
              <a:rPr lang="en-US" dirty="0" smtClean="0"/>
              <a:t>average)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676400"/>
            <a:ext cx="9010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9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anisotropy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848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2013.08.12 – d=1 anisotropic parameters/</a:t>
            </a:r>
            <a:r>
              <a:rPr lang="en-US" dirty="0" err="1" smtClean="0"/>
              <a:t>fourier</a:t>
            </a:r>
            <a:r>
              <a:rPr lang="en-US" dirty="0" smtClean="0"/>
              <a:t> (Jana2006 yellow; </a:t>
            </a:r>
            <a:r>
              <a:rPr lang="en-US" dirty="0" err="1" smtClean="0"/>
              <a:t>Jmol</a:t>
            </a:r>
            <a:r>
              <a:rPr lang="en-US" dirty="0"/>
              <a:t> </a:t>
            </a:r>
            <a:r>
              <a:rPr lang="en-US" dirty="0" smtClean="0"/>
              <a:t>colored)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676400"/>
            <a:ext cx="9010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composites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868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2013.12 – two-component incommensurate misfit compound colored by modulation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50292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0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composites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542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2013.12.30 – LaS1.13-TaS2 misfit layer compound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447800"/>
            <a:ext cx="67437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542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2013.12.30 – LaS1.13-TaS2 misfit layer compound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52600"/>
            <a:ext cx="6586561" cy="380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3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707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2013.12.30 – LaS1.13-TaS2 misfit layer compound; load “” {50 1 1}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962150"/>
            <a:ext cx="6591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0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549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2013.12.30 – LaS1.13-TaS2 misfit layer compound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37" y="1347787"/>
            <a:ext cx="5267325" cy="4162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0800" y="5638800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S1; plot properties </a:t>
            </a:r>
            <a:r>
              <a:rPr lang="en-US" dirty="0" err="1"/>
              <a:t>modt</a:t>
            </a:r>
            <a:r>
              <a:rPr lang="en-US" dirty="0"/>
              <a:t> </a:t>
            </a:r>
            <a:r>
              <a:rPr lang="en-US" dirty="0" err="1"/>
              <a:t>modx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3000"/>
            <a:ext cx="9363075" cy="464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6262" y="2895600"/>
            <a:ext cx="8382000" cy="3539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Modulated crystal structure</a:t>
            </a:r>
          </a:p>
          <a:p>
            <a:r>
              <a:rPr lang="en-US" sz="1600" dirty="0"/>
              <a:t>Structure </a:t>
            </a:r>
            <a:r>
              <a:rPr lang="en-US" sz="1600" dirty="0" err="1"/>
              <a:t>cristalline</a:t>
            </a:r>
            <a:r>
              <a:rPr lang="en-US" sz="1600" dirty="0"/>
              <a:t> </a:t>
            </a:r>
            <a:r>
              <a:rPr lang="en-US" sz="1600" dirty="0" err="1"/>
              <a:t>modulée</a:t>
            </a:r>
            <a:r>
              <a:rPr lang="en-US" sz="1600" dirty="0"/>
              <a:t> (Fr.), </a:t>
            </a:r>
            <a:r>
              <a:rPr lang="en-US" sz="1600" dirty="0" err="1"/>
              <a:t>Struttura</a:t>
            </a:r>
            <a:r>
              <a:rPr lang="en-US" sz="1600" dirty="0"/>
              <a:t> </a:t>
            </a:r>
            <a:r>
              <a:rPr lang="en-US" sz="1600" dirty="0" err="1"/>
              <a:t>cristallina</a:t>
            </a:r>
            <a:r>
              <a:rPr lang="en-US" sz="1600" dirty="0"/>
              <a:t> </a:t>
            </a:r>
            <a:r>
              <a:rPr lang="en-US" sz="1600" dirty="0" err="1"/>
              <a:t>modulata</a:t>
            </a:r>
            <a:r>
              <a:rPr lang="en-US" sz="1600" dirty="0"/>
              <a:t> (</a:t>
            </a:r>
            <a:r>
              <a:rPr lang="en-US" sz="1600" i="1" dirty="0"/>
              <a:t>It</a:t>
            </a:r>
            <a:r>
              <a:rPr lang="en-US" sz="1600" dirty="0"/>
              <a:t>), </a:t>
            </a:r>
            <a:r>
              <a:rPr lang="ja-JP" altLang="en-US" sz="1600" dirty="0"/>
              <a:t>変調構造 </a:t>
            </a:r>
            <a:r>
              <a:rPr lang="en-US" altLang="ja-JP" sz="1600" dirty="0"/>
              <a:t>(</a:t>
            </a:r>
            <a:r>
              <a:rPr lang="en-US" sz="1600" i="1" dirty="0"/>
              <a:t>Ja</a:t>
            </a:r>
            <a:r>
              <a:rPr lang="en-US" sz="1600" dirty="0"/>
              <a:t>) </a:t>
            </a:r>
          </a:p>
          <a:p>
            <a:r>
              <a:rPr lang="en-US" sz="1600" b="1" dirty="0"/>
              <a:t>Definition </a:t>
            </a:r>
          </a:p>
          <a:p>
            <a:r>
              <a:rPr lang="en-US" sz="1600" dirty="0" smtClean="0"/>
              <a:t>A </a:t>
            </a:r>
            <a:r>
              <a:rPr lang="en-US" sz="1600" i="1" dirty="0" smtClean="0"/>
              <a:t>modulated crystal structure</a:t>
            </a:r>
            <a:r>
              <a:rPr lang="en-US" sz="1600" dirty="0" smtClean="0"/>
              <a:t> is a density (or atom arrangement) that may be obtained from a density (or atom arrangement) with space-group symmetry by a finite density change (or finite displacement of each atom, respectively) that is (quasi)periodic. A function or a displacement field is periodic if it is invariant under a lattice of translations. Then its Fourier transform consists of </a:t>
            </a:r>
            <a:r>
              <a:rPr lang="el-GR" sz="1600" dirty="0" smtClean="0"/>
              <a:t>δ-</a:t>
            </a:r>
            <a:r>
              <a:rPr lang="en-US" sz="1600" dirty="0" smtClean="0"/>
              <a:t>peaks on a reciprocal lattice that spans the space and is nowhere dense. A </a:t>
            </a:r>
            <a:r>
              <a:rPr lang="en-US" sz="1600" dirty="0" err="1" smtClean="0"/>
              <a:t>quasiperiodic</a:t>
            </a:r>
            <a:r>
              <a:rPr lang="en-US" sz="1600" dirty="0" smtClean="0"/>
              <a:t> function has a Fourier transform consisting of </a:t>
            </a:r>
            <a:r>
              <a:rPr lang="el-GR" sz="1600" dirty="0" smtClean="0"/>
              <a:t>δ-</a:t>
            </a:r>
            <a:r>
              <a:rPr lang="en-US" sz="1600" dirty="0" smtClean="0"/>
              <a:t>peaks on a vector module of finite rank. This means that the peaks may be indexed with integers using a finite number of basis vectors. If the modulation consists of deviations from the basic structure in the positions, the modulation is </a:t>
            </a:r>
            <a:r>
              <a:rPr lang="en-US" sz="1600" i="1" dirty="0" err="1" smtClean="0"/>
              <a:t>displacive</a:t>
            </a:r>
            <a:r>
              <a:rPr lang="en-US" sz="1600" dirty="0" smtClean="0"/>
              <a:t> (</a:t>
            </a:r>
            <a:r>
              <a:rPr lang="en-US" sz="1600" dirty="0" err="1" smtClean="0">
                <a:hlinkClick r:id="rId3" tooltip="Displacive modulation"/>
              </a:rPr>
              <a:t>displacive</a:t>
            </a:r>
            <a:r>
              <a:rPr lang="en-US" sz="1600" dirty="0" smtClean="0">
                <a:hlinkClick r:id="rId3" tooltip="Displacive modulation"/>
              </a:rPr>
              <a:t> modulation</a:t>
            </a:r>
            <a:r>
              <a:rPr lang="en-US" sz="1600" dirty="0" smtClean="0"/>
              <a:t>, see Figure.). When the probability distribution deviates from that in the basic structure the modulation is occupational. 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609600" y="3962400"/>
            <a:ext cx="8305800" cy="23622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3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549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2013.12.30 – LaS1.13-TaS2 misfit layer compound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38800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S1; plot </a:t>
            </a:r>
            <a:r>
              <a:rPr lang="en-US" dirty="0" smtClean="0"/>
              <a:t>properties </a:t>
            </a:r>
            <a:r>
              <a:rPr lang="en-US" dirty="0" err="1" smtClean="0"/>
              <a:t>modx</a:t>
            </a:r>
            <a:r>
              <a:rPr lang="en-US" dirty="0" smtClean="0"/>
              <a:t> </a:t>
            </a:r>
            <a:r>
              <a:rPr lang="en-US" dirty="0" err="1" smtClean="0"/>
              <a:t>mody</a:t>
            </a:r>
            <a:r>
              <a:rPr lang="en-US" dirty="0" smtClean="0"/>
              <a:t> </a:t>
            </a:r>
            <a:r>
              <a:rPr lang="en-US" dirty="0" err="1" smtClean="0"/>
              <a:t>modz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1481137"/>
            <a:ext cx="45529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distances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542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2013.12.30 – LaS1.13-TaS2 misfit layer compound 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724110"/>
              </p:ext>
            </p:extLst>
          </p:nvPr>
        </p:nvGraphicFramePr>
        <p:xfrm>
          <a:off x="990600" y="1295400"/>
          <a:ext cx="72390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5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composites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2014.01.10</a:t>
            </a:r>
            <a:r>
              <a:rPr lang="en-US" dirty="0"/>
              <a:t> </a:t>
            </a:r>
            <a:r>
              <a:rPr lang="en-US" dirty="0" smtClean="0"/>
              <a:t>composite subsystems (</a:t>
            </a:r>
            <a:r>
              <a:rPr lang="en-US" dirty="0" err="1" smtClean="0"/>
              <a:t>lilianite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00150"/>
            <a:ext cx="6013033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4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composites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2014.01.10</a:t>
            </a:r>
            <a:r>
              <a:rPr lang="en-US" dirty="0"/>
              <a:t> </a:t>
            </a:r>
            <a:r>
              <a:rPr lang="en-US" dirty="0" smtClean="0"/>
              <a:t>composite subsystems (</a:t>
            </a:r>
            <a:r>
              <a:rPr lang="en-US" dirty="0" err="1" smtClean="0"/>
              <a:t>lilianite</a:t>
            </a:r>
            <a:r>
              <a:rPr lang="en-US" dirty="0" smtClean="0"/>
              <a:t>; colored by subsystem)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67" y="1200150"/>
            <a:ext cx="6013033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Implementation – Bilbao </a:t>
            </a:r>
            <a:r>
              <a:rPr lang="en-US" altLang="en-US" sz="3200" dirty="0" err="1" smtClean="0"/>
              <a:t>Cryst</a:t>
            </a:r>
            <a:r>
              <a:rPr lang="en-US" altLang="en-US" sz="3200" dirty="0" smtClean="0"/>
              <a:t>. Database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2014.05.30 – </a:t>
            </a:r>
            <a:r>
              <a:rPr lang="en-US" dirty="0" smtClean="0">
                <a:hlinkClick r:id="rId2"/>
              </a:rPr>
              <a:t>http://b-incstrdb.ehu.es/incstrdb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1" y="1752600"/>
            <a:ext cx="8415209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Implementation – Bilbao </a:t>
            </a:r>
            <a:r>
              <a:rPr lang="en-US" altLang="en-US" sz="3200" dirty="0" err="1" smtClean="0"/>
              <a:t>Cryst</a:t>
            </a:r>
            <a:r>
              <a:rPr lang="en-US" altLang="en-US" sz="3200" dirty="0" smtClean="0"/>
              <a:t>. Database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2014.05.30 – </a:t>
            </a:r>
            <a:r>
              <a:rPr lang="en-US" dirty="0" smtClean="0">
                <a:hlinkClick r:id="rId2"/>
              </a:rPr>
              <a:t>http://b-incstrdb.ehu.es/incstrdb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1" y="1752600"/>
            <a:ext cx="84751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Current Work – </a:t>
            </a:r>
            <a:r>
              <a:rPr lang="en-US" altLang="en-US" sz="3200" dirty="0" err="1" smtClean="0"/>
              <a:t>Incom</a:t>
            </a:r>
            <a:r>
              <a:rPr lang="en-US" altLang="en-US" sz="3200" dirty="0" smtClean="0"/>
              <a:t>. Magnetic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2014.08.09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1481137"/>
            <a:ext cx="45529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Current Work – </a:t>
            </a:r>
            <a:r>
              <a:rPr lang="en-US" altLang="en-US" sz="3200" dirty="0" err="1" smtClean="0"/>
              <a:t>Incom</a:t>
            </a:r>
            <a:r>
              <a:rPr lang="en-US" altLang="en-US" sz="3200" dirty="0" smtClean="0"/>
              <a:t>. Magnetic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2014.08.09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1738312"/>
            <a:ext cx="70389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4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Current Work – </a:t>
            </a:r>
            <a:r>
              <a:rPr lang="en-US" altLang="en-US" sz="3200" dirty="0" err="1" smtClean="0"/>
              <a:t>Incom</a:t>
            </a:r>
            <a:r>
              <a:rPr lang="en-US" altLang="en-US" sz="3200" dirty="0" smtClean="0"/>
              <a:t>. Magnetic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2014.08.09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1738312"/>
            <a:ext cx="70389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Current Work – </a:t>
            </a:r>
            <a:r>
              <a:rPr lang="en-US" altLang="en-US" sz="3200" dirty="0" err="1" smtClean="0"/>
              <a:t>Incom</a:t>
            </a:r>
            <a:r>
              <a:rPr lang="en-US" altLang="en-US" sz="3200" dirty="0" smtClean="0"/>
              <a:t>. Magnetic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2014.08.09 – </a:t>
            </a:r>
            <a:r>
              <a:rPr lang="en-US" dirty="0" smtClean="0">
                <a:hlinkClick r:id="rId2"/>
              </a:rPr>
              <a:t>http://b-incstrdb.ehu.es/incstrdb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1738312"/>
            <a:ext cx="70389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4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5" y="1281906"/>
            <a:ext cx="5600700" cy="50101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43000"/>
            <a:ext cx="838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 smtClean="0"/>
              <a:t>Legendre polynomials </a:t>
            </a:r>
          </a:p>
          <a:p>
            <a:r>
              <a:rPr lang="en-US" sz="2400" dirty="0" smtClean="0"/>
              <a:t>X-harmonics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You tell me!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2895600"/>
            <a:ext cx="444710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Jmol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https://sourceforge.net/projects/jmol/files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Start Jmol.jar</a:t>
            </a:r>
          </a:p>
          <a:p>
            <a:r>
              <a:rPr lang="en-US" sz="2400" dirty="0" smtClean="0"/>
              <a:t>Drag-drop a CIF or M50 file into it</a:t>
            </a:r>
          </a:p>
          <a:p>
            <a:r>
              <a:rPr lang="en-US" sz="2400" dirty="0" smtClean="0"/>
              <a:t>Open File…Console</a:t>
            </a:r>
          </a:p>
          <a:p>
            <a:r>
              <a:rPr lang="en-US" sz="2400" dirty="0" smtClean="0"/>
              <a:t>Enter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	</a:t>
            </a:r>
            <a:r>
              <a:rPr lang="en-US" sz="2400" i="1" dirty="0" smtClean="0"/>
              <a:t>load “” {1 1 1}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</a:t>
            </a:r>
            <a:r>
              <a:rPr lang="en-US" sz="2400" dirty="0" smtClean="0"/>
              <a:t>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 smtClean="0"/>
              <a:t>	help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2895600"/>
            <a:ext cx="444710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 smtClean="0"/>
              <a:t>Pat Carroll, Brian McMahon, </a:t>
            </a:r>
          </a:p>
          <a:p>
            <a:pPr lvl="1"/>
            <a:r>
              <a:rPr lang="en-US" sz="2400" dirty="0" smtClean="0"/>
              <a:t>and the </a:t>
            </a:r>
            <a:r>
              <a:rPr lang="en-US" sz="2400" dirty="0" err="1" smtClean="0"/>
              <a:t>Jmol</a:t>
            </a:r>
            <a:r>
              <a:rPr lang="en-US" sz="2400" dirty="0" smtClean="0"/>
              <a:t> user list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r>
              <a:rPr lang="en-US" sz="2400" dirty="0"/>
              <a:t>Vaclav </a:t>
            </a:r>
            <a:r>
              <a:rPr lang="en-US" sz="2400" dirty="0" err="1" smtClean="0"/>
              <a:t>Petricek</a:t>
            </a:r>
            <a:endParaRPr lang="en-US" sz="2400" dirty="0"/>
          </a:p>
          <a:p>
            <a:r>
              <a:rPr lang="en-US" sz="2400" dirty="0" smtClean="0"/>
              <a:t>Sander </a:t>
            </a:r>
            <a:r>
              <a:rPr lang="en-US" sz="2400" dirty="0"/>
              <a:t>van  </a:t>
            </a:r>
            <a:r>
              <a:rPr lang="en-US" sz="2400" dirty="0" err="1" smtClean="0"/>
              <a:t>Smaalen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 smtClean="0"/>
              <a:t>Gotzon</a:t>
            </a:r>
            <a:r>
              <a:rPr lang="en-US" sz="2400" dirty="0" smtClean="0"/>
              <a:t> </a:t>
            </a:r>
            <a:r>
              <a:rPr lang="en-US" sz="2400" dirty="0" err="1" smtClean="0"/>
              <a:t>Madariaga</a:t>
            </a:r>
            <a:endParaRPr lang="en-US" sz="2400" dirty="0" smtClean="0"/>
          </a:p>
          <a:p>
            <a:r>
              <a:rPr lang="en-US" sz="2400" dirty="0" smtClean="0"/>
              <a:t>J. Manuel Perez-</a:t>
            </a:r>
            <a:r>
              <a:rPr lang="en-US" sz="2400" dirty="0" err="1" smtClean="0"/>
              <a:t>Mato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Ted Janssen</a:t>
            </a:r>
          </a:p>
          <a:p>
            <a:endParaRPr lang="en-US" sz="2400" dirty="0" smtClean="0"/>
          </a:p>
          <a:p>
            <a:r>
              <a:rPr lang="en-US" sz="2400" dirty="0" smtClean="0"/>
              <a:t>St. Olaf College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2895600"/>
            <a:ext cx="4447103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4886" y="6442630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sourceforge.net/projects/jmol/files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36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Surface Capabilities of Jmol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/>
              <a:t>Fermi surfaces</a:t>
            </a:r>
          </a:p>
        </p:txBody>
      </p:sp>
      <p:pic>
        <p:nvPicPr>
          <p:cNvPr id="3584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9950"/>
            <a:ext cx="27813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19600"/>
            <a:ext cx="27813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3746500"/>
            <a:ext cx="3959225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49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Surface Capabilities of Jmol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/>
              <a:t>Fermi surfaces</a:t>
            </a:r>
          </a:p>
        </p:txBody>
      </p:sp>
      <p:pic>
        <p:nvPicPr>
          <p:cNvPr id="3686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2438400"/>
            <a:ext cx="543877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6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Crytallographic Capabilities of Jmol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/>
              <a:t>Anisotropic Ellipsoids</a:t>
            </a:r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55888"/>
            <a:ext cx="7324725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89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Crytallographic Capabilities of Jmol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/>
              <a:t>Commensurate Subsystems</a:t>
            </a:r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2133600"/>
            <a:ext cx="5224463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0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Crytallographic Capabilities of Jmol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CIF and Jana M40/50</a:t>
            </a:r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file reading</a:t>
            </a:r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 </a:t>
            </a:r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378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08125"/>
            <a:ext cx="48387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Crytallographic Capabilities of Jmol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err="1" smtClean="0"/>
              <a:t>mCIF</a:t>
            </a:r>
            <a:r>
              <a:rPr lang="en-US" altLang="en-US" sz="2400" dirty="0" smtClean="0"/>
              <a:t> (magnetic CIF) file reading with vector display</a:t>
            </a:r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 </a:t>
            </a:r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389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0"/>
            <a:ext cx="5886450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Crytallographic Capabilities of Jmol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/>
              <a:t>Incommensurately modulated structures</a:t>
            </a:r>
          </a:p>
        </p:txBody>
      </p:sp>
      <p:pic>
        <p:nvPicPr>
          <p:cNvPr id="4915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33600"/>
            <a:ext cx="61150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44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5" y="1281906"/>
            <a:ext cx="5600700" cy="50101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43000"/>
            <a:ext cx="8382000" cy="65151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57200" y="6477000"/>
            <a:ext cx="4724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0635" y="6172200"/>
            <a:ext cx="74841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00600" y="5943600"/>
            <a:ext cx="27299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Crytallographic Capabilities of Jmol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/>
              <a:t>Incommensurately modulated structures</a:t>
            </a:r>
          </a:p>
        </p:txBody>
      </p:sp>
      <p:pic>
        <p:nvPicPr>
          <p:cNvPr id="5018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2133600"/>
            <a:ext cx="61150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936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Crytallographic Capabilities of Jmol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/>
              <a:t>Incommensurately modulated structures</a:t>
            </a:r>
          </a:p>
        </p:txBody>
      </p:sp>
      <p:pic>
        <p:nvPicPr>
          <p:cNvPr id="5120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76200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5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displacement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2013.08.07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4500"/>
            <a:ext cx="6115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 - displacement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324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2013.08.07</a:t>
            </a:r>
            <a:endParaRPr lang="en-US" dirty="0"/>
          </a:p>
        </p:txBody>
      </p:sp>
      <p:pic>
        <p:nvPicPr>
          <p:cNvPr id="5" name="jmoljan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17638"/>
            <a:ext cx="820270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30890"/>
            <a:ext cx="8089223" cy="1845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2655"/>
            <a:ext cx="8013022" cy="2242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67200"/>
            <a:ext cx="8092955" cy="26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Development and Validation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Bob’s path to modulated structure visualization in </a:t>
            </a:r>
            <a:r>
              <a:rPr lang="en-US" altLang="en-US" sz="2400" dirty="0" err="1" smtClean="0"/>
              <a:t>Jmol</a:t>
            </a: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Sept, 2012 – first introduction to </a:t>
            </a:r>
            <a:r>
              <a:rPr lang="en-US" altLang="en-US" sz="2400" dirty="0" err="1" smtClean="0"/>
              <a:t>superspace</a:t>
            </a:r>
            <a:r>
              <a:rPr lang="en-US" altLang="en-US" sz="2400" dirty="0" smtClean="0"/>
              <a:t> groups</a:t>
            </a:r>
          </a:p>
          <a:p>
            <a:pPr eaLnBrk="1" hangingPunct="1">
              <a:buFontTx/>
              <a:buNone/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                   (but busy with Java-to-JavaScript conversion)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J</a:t>
            </a:r>
            <a:r>
              <a:rPr lang="en-US" altLang="en-US" sz="2400" dirty="0" smtClean="0"/>
              <a:t>une, 2013 – sabbatical begins, return to problem</a:t>
            </a:r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Aug, 2013 – d=1 displacement, occupancy, anisotropy</a:t>
            </a:r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Dec. 2013 – d=2; composite structures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None/>
            </a:pPr>
            <a:r>
              <a:rPr lang="en-US" altLang="en-US" sz="2400" dirty="0" smtClean="0"/>
              <a:t>Jan. 2014  -- commensurate structures</a:t>
            </a: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722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Conceptualizing Modulation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Modulations are periodic perturbations of a “perfect” crystal that are not the wavelength of the lattice.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2400300"/>
            <a:ext cx="6115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5144</TotalTime>
  <Words>1333</Words>
  <Application>Microsoft Office PowerPoint</Application>
  <PresentationFormat>On-screen Show (4:3)</PresentationFormat>
  <Paragraphs>238</Paragraphs>
  <Slides>63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Default Design</vt:lpstr>
      <vt:lpstr>PowerPoint Presentation</vt:lpstr>
      <vt:lpstr>Development and Validation</vt:lpstr>
      <vt:lpstr>Development and Validation</vt:lpstr>
      <vt:lpstr>Development and Validation</vt:lpstr>
      <vt:lpstr>Development and Validation</vt:lpstr>
      <vt:lpstr>Development and Validation</vt:lpstr>
      <vt:lpstr>Development and Validation</vt:lpstr>
      <vt:lpstr>Development and Validation</vt:lpstr>
      <vt:lpstr>Conceptualizing Modulation</vt:lpstr>
      <vt:lpstr>Conceptualizing Modulation</vt:lpstr>
      <vt:lpstr>Conceptualizing Modulation</vt:lpstr>
      <vt:lpstr>Conceptualizing Modulation</vt:lpstr>
      <vt:lpstr>Conceptualizing Modulation</vt:lpstr>
      <vt:lpstr>Conceptualizing Modulation</vt:lpstr>
      <vt:lpstr>Conceptualizing Modulation</vt:lpstr>
      <vt:lpstr>The Challenge</vt:lpstr>
      <vt:lpstr>The Challenge</vt:lpstr>
      <vt:lpstr>Conceptualizing Modulation</vt:lpstr>
      <vt:lpstr>Conceptualizing Modulation</vt:lpstr>
      <vt:lpstr>Conceptualizing Modulation</vt:lpstr>
      <vt:lpstr>Conceptualizing Modulation</vt:lpstr>
      <vt:lpstr>Development and Validation</vt:lpstr>
      <vt:lpstr>Development and Validation</vt:lpstr>
      <vt:lpstr>Development and Validation - displacement</vt:lpstr>
      <vt:lpstr>Development and Validation - displacement</vt:lpstr>
      <vt:lpstr>Development and Validation - displacement</vt:lpstr>
      <vt:lpstr>Development and Validation - displacement</vt:lpstr>
      <vt:lpstr>Development and Validation - sawtooth</vt:lpstr>
      <vt:lpstr>Development and Validation - occupancy</vt:lpstr>
      <vt:lpstr>Development and Validation - occupancy</vt:lpstr>
      <vt:lpstr>Development and Validation - occupancy</vt:lpstr>
      <vt:lpstr>Development and Validation - occupancy</vt:lpstr>
      <vt:lpstr>Development and Validation - anisotropy</vt:lpstr>
      <vt:lpstr>Development and Validation - anisotropy</vt:lpstr>
      <vt:lpstr>Development and Validation - composites</vt:lpstr>
      <vt:lpstr>Development and Validation - composites</vt:lpstr>
      <vt:lpstr>Development and Validation - functions</vt:lpstr>
      <vt:lpstr>Development and Validation - functions</vt:lpstr>
      <vt:lpstr>Development and Validation - functions</vt:lpstr>
      <vt:lpstr>Development and Validation - functions</vt:lpstr>
      <vt:lpstr>Development and Validation - distances</vt:lpstr>
      <vt:lpstr>Development and Validation - composites</vt:lpstr>
      <vt:lpstr>Development and Validation - composites</vt:lpstr>
      <vt:lpstr>Implementation – Bilbao Cryst. Database</vt:lpstr>
      <vt:lpstr>Implementation – Bilbao Cryst. Database</vt:lpstr>
      <vt:lpstr>Current Work – Incom. Magnetic Structures</vt:lpstr>
      <vt:lpstr>Current Work – Incom. Magnetic Structures</vt:lpstr>
      <vt:lpstr>Current Work – Incom. Magnetic Structures</vt:lpstr>
      <vt:lpstr>Current Work – Incom. Magnetic Structures</vt:lpstr>
      <vt:lpstr>Future Plans</vt:lpstr>
      <vt:lpstr>Getting Started with Jmol</vt:lpstr>
      <vt:lpstr>Acknowledgments</vt:lpstr>
      <vt:lpstr>Surface Capabilities of Jmol</vt:lpstr>
      <vt:lpstr>Surface Capabilities of Jmol</vt:lpstr>
      <vt:lpstr>Crytallographic Capabilities of Jmol</vt:lpstr>
      <vt:lpstr>Crytallographic Capabilities of Jmol</vt:lpstr>
      <vt:lpstr>Crytallographic Capabilities of Jmol</vt:lpstr>
      <vt:lpstr>Crytallographic Capabilities of Jmol</vt:lpstr>
      <vt:lpstr>Crytallographic Capabilities of Jmol</vt:lpstr>
      <vt:lpstr>Crytallographic Capabilities of Jmol</vt:lpstr>
      <vt:lpstr>Crytallographic Capabilities of Jmol</vt:lpstr>
      <vt:lpstr>Development and Validation - displacement</vt:lpstr>
      <vt:lpstr>Development and Validation - displacement</vt:lpstr>
    </vt:vector>
  </TitlesOfParts>
  <Company>St. Olaf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Jmol</dc:title>
  <dc:creator>Bob Hanson</dc:creator>
  <cp:lastModifiedBy>Microsoft account</cp:lastModifiedBy>
  <cp:revision>261</cp:revision>
  <dcterms:created xsi:type="dcterms:W3CDTF">2010-08-01T10:01:50Z</dcterms:created>
  <dcterms:modified xsi:type="dcterms:W3CDTF">2014-08-31T11:23:46Z</dcterms:modified>
</cp:coreProperties>
</file>